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98333-6DE4-422D-919D-133E5664711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20C0ECF6-08F3-49D6-867B-8D0A8926F4E6}" type="asst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bg2">
                  <a:lumMod val="10000"/>
                </a:schemeClr>
              </a:solidFill>
            </a:rPr>
            <a:t>SECURITY</a:t>
          </a:r>
          <a:endParaRPr lang="es-ES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77CD0895-3DCB-4A43-835E-D8237198652B}" type="parTrans" cxnId="{9AF9B9EA-B23D-4FDF-A18F-723AFA352163}">
      <dgm:prSet/>
      <dgm:spPr/>
      <dgm:t>
        <a:bodyPr/>
        <a:lstStyle/>
        <a:p>
          <a:endParaRPr lang="es-ES"/>
        </a:p>
      </dgm:t>
    </dgm:pt>
    <dgm:pt modelId="{3787CF87-B657-46C5-A3B7-CFD888BBAD35}" type="sibTrans" cxnId="{9AF9B9EA-B23D-4FDF-A18F-723AFA352163}">
      <dgm:prSet/>
      <dgm:spPr/>
      <dgm:t>
        <a:bodyPr/>
        <a:lstStyle/>
        <a:p>
          <a:endParaRPr lang="es-ES"/>
        </a:p>
      </dgm:t>
    </dgm:pt>
    <dgm:pt modelId="{4B4EB8E2-F959-4D44-8D8F-B289B7DA4A40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bg2">
                  <a:lumMod val="10000"/>
                </a:schemeClr>
              </a:solidFill>
            </a:rPr>
            <a:t>PEOPLE</a:t>
          </a:r>
          <a:endParaRPr lang="es-ES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CC2B6EEE-0E72-4D6C-B417-4F3D70948F3C}" type="parTrans" cxnId="{A3D3F8FF-9A84-4B32-A8E9-DE2B32B8AA9E}">
      <dgm:prSet/>
      <dgm:spPr/>
      <dgm:t>
        <a:bodyPr/>
        <a:lstStyle/>
        <a:p>
          <a:endParaRPr lang="es-ES"/>
        </a:p>
      </dgm:t>
    </dgm:pt>
    <dgm:pt modelId="{A4D3EA06-825D-49F5-88C8-D1D62C513147}" type="sibTrans" cxnId="{A3D3F8FF-9A84-4B32-A8E9-DE2B32B8AA9E}">
      <dgm:prSet/>
      <dgm:spPr/>
      <dgm:t>
        <a:bodyPr/>
        <a:lstStyle/>
        <a:p>
          <a:endParaRPr lang="es-ES"/>
        </a:p>
      </dgm:t>
    </dgm:pt>
    <dgm:pt modelId="{43A191EB-359E-4192-9ECD-0DFD1DC7E954}">
      <dgm:prSet phldrT="[Texto]" custT="1"/>
      <dgm:spPr/>
      <dgm:t>
        <a:bodyPr/>
        <a:lstStyle/>
        <a:p>
          <a:r>
            <a:rPr lang="es-ES" sz="1600" b="1" smtClean="0">
              <a:solidFill>
                <a:schemeClr val="bg2">
                  <a:lumMod val="10000"/>
                </a:schemeClr>
              </a:solidFill>
            </a:rPr>
            <a:t>DIGITALIZATION</a:t>
          </a:r>
          <a:endParaRPr lang="es-ES" sz="1600" b="1" dirty="0">
            <a:solidFill>
              <a:schemeClr val="bg2">
                <a:lumMod val="10000"/>
              </a:schemeClr>
            </a:solidFill>
          </a:endParaRPr>
        </a:p>
      </dgm:t>
    </dgm:pt>
    <dgm:pt modelId="{4427535F-C749-4CD5-AA9F-549AA14FE879}" type="parTrans" cxnId="{909EE8C9-4277-421B-A36A-75E0FA9740C5}">
      <dgm:prSet/>
      <dgm:spPr/>
      <dgm:t>
        <a:bodyPr/>
        <a:lstStyle/>
        <a:p>
          <a:endParaRPr lang="es-ES"/>
        </a:p>
      </dgm:t>
    </dgm:pt>
    <dgm:pt modelId="{FB19C637-C66F-44E8-89B7-B1E2F0575D82}" type="sibTrans" cxnId="{909EE8C9-4277-421B-A36A-75E0FA9740C5}">
      <dgm:prSet/>
      <dgm:spPr/>
      <dgm:t>
        <a:bodyPr/>
        <a:lstStyle/>
        <a:p>
          <a:endParaRPr lang="es-ES"/>
        </a:p>
      </dgm:t>
    </dgm:pt>
    <dgm:pt modelId="{12424C3E-A548-497C-A92C-301D0EF20B01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bg2">
                  <a:lumMod val="10000"/>
                </a:schemeClr>
              </a:solidFill>
            </a:rPr>
            <a:t>TRAINING</a:t>
          </a:r>
          <a:endParaRPr lang="es-ES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E96B65BB-C1B6-432F-A119-2C725C6DA48B}" type="parTrans" cxnId="{CC7125EB-B9B1-4E71-88BD-BFF6D9ACC92B}">
      <dgm:prSet/>
      <dgm:spPr/>
      <dgm:t>
        <a:bodyPr/>
        <a:lstStyle/>
        <a:p>
          <a:endParaRPr lang="es-ES"/>
        </a:p>
      </dgm:t>
    </dgm:pt>
    <dgm:pt modelId="{BBE857E8-7297-451F-A482-09A6D63D727D}" type="sibTrans" cxnId="{CC7125EB-B9B1-4E71-88BD-BFF6D9ACC92B}">
      <dgm:prSet/>
      <dgm:spPr/>
      <dgm:t>
        <a:bodyPr/>
        <a:lstStyle/>
        <a:p>
          <a:endParaRPr lang="es-ES"/>
        </a:p>
      </dgm:t>
    </dgm:pt>
    <dgm:pt modelId="{9DE72295-E3C1-42FE-89CB-A1A096567D53}">
      <dgm:prSet phldrT="[Texto]" custT="1"/>
      <dgm:spPr/>
      <dgm:t>
        <a:bodyPr/>
        <a:lstStyle/>
        <a:p>
          <a:r>
            <a:rPr lang="es-ES" sz="1600" b="1" smtClean="0">
              <a:solidFill>
                <a:schemeClr val="bg2">
                  <a:lumMod val="10000"/>
                </a:schemeClr>
              </a:solidFill>
            </a:rPr>
            <a:t>CYBERSECURITY</a:t>
          </a:r>
          <a:endParaRPr lang="es-ES" sz="1600" b="1" dirty="0">
            <a:solidFill>
              <a:schemeClr val="bg2">
                <a:lumMod val="10000"/>
              </a:schemeClr>
            </a:solidFill>
          </a:endParaRPr>
        </a:p>
      </dgm:t>
    </dgm:pt>
    <dgm:pt modelId="{D5B6A5D2-5194-4031-B545-19ACD71B9736}" type="parTrans" cxnId="{C26D04EA-8CC6-4203-BF07-AD3C4358D2DC}">
      <dgm:prSet/>
      <dgm:spPr/>
      <dgm:t>
        <a:bodyPr/>
        <a:lstStyle/>
        <a:p>
          <a:endParaRPr lang="es-ES"/>
        </a:p>
      </dgm:t>
    </dgm:pt>
    <dgm:pt modelId="{A200744C-544D-4FF9-89F2-D68901A6554D}" type="sibTrans" cxnId="{C26D04EA-8CC6-4203-BF07-AD3C4358D2DC}">
      <dgm:prSet/>
      <dgm:spPr/>
      <dgm:t>
        <a:bodyPr/>
        <a:lstStyle/>
        <a:p>
          <a:endParaRPr lang="es-ES"/>
        </a:p>
      </dgm:t>
    </dgm:pt>
    <dgm:pt modelId="{A0E65B20-9EF9-4955-915F-20592E1D3D88}">
      <dgm:prSet phldrT="[Texto]"/>
      <dgm:spPr/>
      <dgm:t>
        <a:bodyPr/>
        <a:lstStyle/>
        <a:p>
          <a:r>
            <a:rPr lang="es-ES" smtClean="0">
              <a:solidFill>
                <a:schemeClr val="bg2">
                  <a:lumMod val="10000"/>
                </a:schemeClr>
              </a:solidFill>
            </a:rPr>
            <a:t>Organic Electronics in BlueSports products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EC6BB0E3-8AFD-4845-A49D-ED129A9C54B1}" type="parTrans" cxnId="{59481112-49DF-4173-A16B-22B3DC51DE97}">
      <dgm:prSet/>
      <dgm:spPr/>
      <dgm:t>
        <a:bodyPr/>
        <a:lstStyle/>
        <a:p>
          <a:endParaRPr lang="es-ES"/>
        </a:p>
      </dgm:t>
    </dgm:pt>
    <dgm:pt modelId="{F4B9E763-7208-46CA-AE0C-0C29FD152A43}" type="sibTrans" cxnId="{59481112-49DF-4173-A16B-22B3DC51DE97}">
      <dgm:prSet/>
      <dgm:spPr/>
      <dgm:t>
        <a:bodyPr/>
        <a:lstStyle/>
        <a:p>
          <a:endParaRPr lang="es-ES"/>
        </a:p>
      </dgm:t>
    </dgm:pt>
    <dgm:pt modelId="{9321872E-E78D-4D48-81A3-7B393AA31434}">
      <dgm:prSet phldrT="[Texto]"/>
      <dgm:spPr/>
      <dgm:t>
        <a:bodyPr/>
        <a:lstStyle/>
        <a:p>
          <a:r>
            <a:rPr lang="es-ES" dirty="0" smtClean="0">
              <a:solidFill>
                <a:schemeClr val="bg2">
                  <a:lumMod val="10000"/>
                </a:schemeClr>
              </a:solidFill>
            </a:rPr>
            <a:t>Technologies and </a:t>
          </a:r>
          <a:r>
            <a:rPr lang="es-ES" dirty="0" err="1" smtClean="0">
              <a:solidFill>
                <a:schemeClr val="bg2">
                  <a:lumMod val="10000"/>
                </a:schemeClr>
              </a:solidFill>
            </a:rPr>
            <a:t>services</a:t>
          </a:r>
          <a:r>
            <a:rPr lang="es-ES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s-ES" dirty="0" err="1" smtClean="0">
              <a:solidFill>
                <a:schemeClr val="bg2">
                  <a:lumMod val="10000"/>
                </a:schemeClr>
              </a:solidFill>
            </a:rPr>
            <a:t>for</a:t>
          </a:r>
          <a:r>
            <a:rPr lang="es-ES" dirty="0" smtClean="0">
              <a:solidFill>
                <a:schemeClr val="bg2">
                  <a:lumMod val="10000"/>
                </a:schemeClr>
              </a:solidFill>
            </a:rPr>
            <a:t> a 24h </a:t>
          </a:r>
          <a:r>
            <a:rPr lang="es-ES" dirty="0" err="1" smtClean="0">
              <a:solidFill>
                <a:schemeClr val="bg2">
                  <a:lumMod val="10000"/>
                </a:schemeClr>
              </a:solidFill>
            </a:rPr>
            <a:t>lifeguard</a:t>
          </a:r>
          <a:r>
            <a:rPr lang="es-ES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s-ES" dirty="0" err="1" smtClean="0">
              <a:solidFill>
                <a:schemeClr val="bg2">
                  <a:lumMod val="10000"/>
                </a:schemeClr>
              </a:solidFill>
            </a:rPr>
            <a:t>system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77052B0B-DCA2-420D-8F96-2DAC056073E7}" type="parTrans" cxnId="{D1CA7E25-3F25-45CA-8A90-828E2CC8A57B}">
      <dgm:prSet/>
      <dgm:spPr/>
      <dgm:t>
        <a:bodyPr/>
        <a:lstStyle/>
        <a:p>
          <a:endParaRPr lang="es-ES"/>
        </a:p>
      </dgm:t>
    </dgm:pt>
    <dgm:pt modelId="{99B5C463-8800-4CD8-BF42-19A627BC0F08}" type="sibTrans" cxnId="{D1CA7E25-3F25-45CA-8A90-828E2CC8A57B}">
      <dgm:prSet/>
      <dgm:spPr/>
      <dgm:t>
        <a:bodyPr/>
        <a:lstStyle/>
        <a:p>
          <a:endParaRPr lang="es-ES"/>
        </a:p>
      </dgm:t>
    </dgm:pt>
    <dgm:pt modelId="{3519BC31-ABC2-492A-9097-199BAE47216A}">
      <dgm:prSet phldrT="[Texto]"/>
      <dgm:spPr/>
      <dgm:t>
        <a:bodyPr/>
        <a:lstStyle/>
        <a:p>
          <a:r>
            <a:rPr lang="en-US" b="0" dirty="0" smtClean="0">
              <a:solidFill>
                <a:schemeClr val="bg2">
                  <a:lumMod val="10000"/>
                </a:schemeClr>
              </a:solidFill>
              <a:latin typeface="+mn-lt"/>
            </a:rPr>
            <a:t>Cybersecurity solutions for </a:t>
          </a:r>
          <a:r>
            <a:rPr lang="en-US" b="0" dirty="0" err="1" smtClean="0">
              <a:solidFill>
                <a:schemeClr val="bg2">
                  <a:lumMod val="10000"/>
                </a:schemeClr>
              </a:solidFill>
              <a:latin typeface="+mn-lt"/>
            </a:rPr>
            <a:t>IoT</a:t>
          </a:r>
          <a:r>
            <a:rPr lang="en-US" b="0" dirty="0" smtClean="0">
              <a:solidFill>
                <a:schemeClr val="bg2">
                  <a:lumMod val="10000"/>
                </a:schemeClr>
              </a:solidFill>
              <a:latin typeface="+mn-lt"/>
            </a:rPr>
            <a:t> and outdoor connected objects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5F9F315C-31FF-4AF9-B172-3C1C9D8ACC29}" type="parTrans" cxnId="{0B7687EA-3005-4E52-8D21-5608A60F23ED}">
      <dgm:prSet/>
      <dgm:spPr/>
      <dgm:t>
        <a:bodyPr/>
        <a:lstStyle/>
        <a:p>
          <a:endParaRPr lang="es-ES"/>
        </a:p>
      </dgm:t>
    </dgm:pt>
    <dgm:pt modelId="{76A8CC9E-48AE-4B93-8942-066F3FBA6B0A}" type="sibTrans" cxnId="{0B7687EA-3005-4E52-8D21-5608A60F23ED}">
      <dgm:prSet/>
      <dgm:spPr/>
      <dgm:t>
        <a:bodyPr/>
        <a:lstStyle/>
        <a:p>
          <a:endParaRPr lang="es-ES"/>
        </a:p>
      </dgm:t>
    </dgm:pt>
    <dgm:pt modelId="{B98DD4BF-1D4F-43C5-A41D-DA756F7C1B86}">
      <dgm:prSet phldrT="[Texto]"/>
      <dgm:spPr/>
      <dgm:t>
        <a:bodyPr/>
        <a:lstStyle/>
        <a:p>
          <a:r>
            <a:rPr lang="en-US" dirty="0" smtClean="0">
              <a:solidFill>
                <a:schemeClr val="bg2">
                  <a:lumMod val="10000"/>
                </a:schemeClr>
              </a:solidFill>
            </a:rPr>
            <a:t>Cross-border strategy for minority languages (Basque)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E9A57E9B-851D-43B3-AE44-503AB9EB33C2}" type="parTrans" cxnId="{53957642-C23F-4D31-90E5-F1F568DC6842}">
      <dgm:prSet/>
      <dgm:spPr/>
      <dgm:t>
        <a:bodyPr/>
        <a:lstStyle/>
        <a:p>
          <a:endParaRPr lang="es-ES"/>
        </a:p>
      </dgm:t>
    </dgm:pt>
    <dgm:pt modelId="{5B72028E-E026-4C0B-8D4D-1B656631E8BA}" type="sibTrans" cxnId="{53957642-C23F-4D31-90E5-F1F568DC6842}">
      <dgm:prSet/>
      <dgm:spPr/>
      <dgm:t>
        <a:bodyPr/>
        <a:lstStyle/>
        <a:p>
          <a:endParaRPr lang="es-ES"/>
        </a:p>
      </dgm:t>
    </dgm:pt>
    <dgm:pt modelId="{A74CA42B-08A4-48ED-AF25-F6237FD665C6}">
      <dgm:prSet phldrT="[Texto]"/>
      <dgm:spPr/>
      <dgm:t>
        <a:bodyPr/>
        <a:lstStyle/>
        <a:p>
          <a:r>
            <a:rPr lang="es-ES" smtClean="0">
              <a:solidFill>
                <a:schemeClr val="bg2">
                  <a:lumMod val="10000"/>
                </a:schemeClr>
              </a:solidFill>
            </a:rPr>
            <a:t>Training on sustainable sports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7F539EA4-3B52-4DE1-9DAE-83C144A664C3}" type="parTrans" cxnId="{80ACBD4A-B3B8-4AD8-9E9C-E3B81F5DE6C1}">
      <dgm:prSet/>
      <dgm:spPr/>
      <dgm:t>
        <a:bodyPr/>
        <a:lstStyle/>
        <a:p>
          <a:endParaRPr lang="es-ES"/>
        </a:p>
      </dgm:t>
    </dgm:pt>
    <dgm:pt modelId="{AB54F447-EC06-4FE7-B012-B35A5C778EE0}" type="sibTrans" cxnId="{80ACBD4A-B3B8-4AD8-9E9C-E3B81F5DE6C1}">
      <dgm:prSet/>
      <dgm:spPr/>
      <dgm:t>
        <a:bodyPr/>
        <a:lstStyle/>
        <a:p>
          <a:endParaRPr lang="es-ES"/>
        </a:p>
      </dgm:t>
    </dgm:pt>
    <dgm:pt modelId="{D822AF3E-9332-439B-B6F0-BC52D63877E6}">
      <dgm:prSet phldrT="[Texto]"/>
      <dgm:spPr/>
      <dgm:t>
        <a:bodyPr/>
        <a:lstStyle/>
        <a:p>
          <a:r>
            <a:rPr lang="es-ES" dirty="0" smtClean="0">
              <a:solidFill>
                <a:schemeClr val="bg2">
                  <a:lumMod val="10000"/>
                </a:schemeClr>
              </a:solidFill>
            </a:rPr>
            <a:t>Cross-</a:t>
          </a:r>
          <a:r>
            <a:rPr lang="es-ES" dirty="0" err="1" smtClean="0">
              <a:solidFill>
                <a:schemeClr val="bg2">
                  <a:lumMod val="10000"/>
                </a:schemeClr>
              </a:solidFill>
            </a:rPr>
            <a:t>border</a:t>
          </a:r>
          <a:r>
            <a:rPr lang="es-ES" baseline="0" dirty="0" smtClean="0">
              <a:solidFill>
                <a:schemeClr val="bg2">
                  <a:lumMod val="10000"/>
                </a:schemeClr>
              </a:solidFill>
            </a:rPr>
            <a:t> training in new </a:t>
          </a:r>
          <a:r>
            <a:rPr lang="es-ES" baseline="0" dirty="0" err="1" smtClean="0">
              <a:solidFill>
                <a:schemeClr val="bg2">
                  <a:lumMod val="10000"/>
                </a:schemeClr>
              </a:solidFill>
            </a:rPr>
            <a:t>technologies</a:t>
          </a:r>
          <a:r>
            <a:rPr lang="es-ES" baseline="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s-ES" baseline="0" dirty="0" err="1" smtClean="0">
              <a:solidFill>
                <a:schemeClr val="bg2">
                  <a:lumMod val="10000"/>
                </a:schemeClr>
              </a:solidFill>
            </a:rPr>
            <a:t>for</a:t>
          </a:r>
          <a:r>
            <a:rPr lang="es-ES" baseline="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s-ES" baseline="0" dirty="0" err="1" smtClean="0">
              <a:solidFill>
                <a:schemeClr val="bg2">
                  <a:lumMod val="10000"/>
                </a:schemeClr>
              </a:solidFill>
            </a:rPr>
            <a:t>sports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1BA6D356-426B-4EAB-874C-910C39B5BF14}" type="parTrans" cxnId="{2ED5355B-47E2-4B20-9D60-4E7ACD4DAAE3}">
      <dgm:prSet/>
      <dgm:spPr/>
      <dgm:t>
        <a:bodyPr/>
        <a:lstStyle/>
        <a:p>
          <a:endParaRPr lang="es-ES"/>
        </a:p>
      </dgm:t>
    </dgm:pt>
    <dgm:pt modelId="{45779CC5-43AB-4E33-BB89-57DE954D2CF2}" type="sibTrans" cxnId="{2ED5355B-47E2-4B20-9D60-4E7ACD4DAAE3}">
      <dgm:prSet/>
      <dgm:spPr/>
      <dgm:t>
        <a:bodyPr/>
        <a:lstStyle/>
        <a:p>
          <a:endParaRPr lang="es-ES"/>
        </a:p>
      </dgm:t>
    </dgm:pt>
    <dgm:pt modelId="{C30FE83A-183D-4C60-8F99-857DC17F3B52}">
      <dgm:prSet phldrT="[Texto]"/>
      <dgm:spPr/>
      <dgm:t>
        <a:bodyPr/>
        <a:lstStyle/>
        <a:p>
          <a:r>
            <a:rPr lang="en-US" b="0" dirty="0" smtClean="0">
              <a:solidFill>
                <a:schemeClr val="bg2">
                  <a:lumMod val="10000"/>
                </a:schemeClr>
              </a:solidFill>
              <a:latin typeface="+mn-lt"/>
            </a:rPr>
            <a:t>New cybersecurity solutions for indoor services (protection of sensitive data) 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38995E83-332F-4727-A99F-677FFF26DEF0}" type="parTrans" cxnId="{61D95ACB-0CB5-4EDD-847A-5BAA12414375}">
      <dgm:prSet/>
      <dgm:spPr/>
      <dgm:t>
        <a:bodyPr/>
        <a:lstStyle/>
        <a:p>
          <a:endParaRPr lang="es-ES"/>
        </a:p>
      </dgm:t>
    </dgm:pt>
    <dgm:pt modelId="{CD90B603-0000-4512-BD66-B269B8465245}" type="sibTrans" cxnId="{61D95ACB-0CB5-4EDD-847A-5BAA12414375}">
      <dgm:prSet/>
      <dgm:spPr/>
      <dgm:t>
        <a:bodyPr/>
        <a:lstStyle/>
        <a:p>
          <a:endParaRPr lang="es-ES"/>
        </a:p>
      </dgm:t>
    </dgm:pt>
    <dgm:pt modelId="{98CCC00F-285C-4656-807E-11439BD7444B}">
      <dgm:prSet phldrT="[Texto]"/>
      <dgm:spPr/>
      <dgm:t>
        <a:bodyPr/>
        <a:lstStyle/>
        <a:p>
          <a:r>
            <a:rPr lang="en-US" dirty="0" smtClean="0">
              <a:solidFill>
                <a:schemeClr val="bg2">
                  <a:lumMod val="10000"/>
                </a:schemeClr>
              </a:solidFill>
            </a:rPr>
            <a:t>Platform positioning and preservation of confidentiality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D9701069-C3B8-4FDB-8851-6B32AF3C67F7}" type="parTrans" cxnId="{CA010D1C-E35B-49B6-A692-D61F5354530A}">
      <dgm:prSet/>
      <dgm:spPr/>
      <dgm:t>
        <a:bodyPr/>
        <a:lstStyle/>
        <a:p>
          <a:endParaRPr lang="es-ES"/>
        </a:p>
      </dgm:t>
    </dgm:pt>
    <dgm:pt modelId="{B8F6763D-56F3-449A-8ED7-907872230E59}" type="sibTrans" cxnId="{CA010D1C-E35B-49B6-A692-D61F5354530A}">
      <dgm:prSet/>
      <dgm:spPr/>
      <dgm:t>
        <a:bodyPr/>
        <a:lstStyle/>
        <a:p>
          <a:endParaRPr lang="es-ES"/>
        </a:p>
      </dgm:t>
    </dgm:pt>
    <dgm:pt modelId="{F8696719-C95B-44A3-A9C9-3A9401B9E4AD}" type="pres">
      <dgm:prSet presAssocID="{A0A98333-6DE4-422D-919D-133E566471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FC9C6B2-EE41-4447-AEA0-3464E1F5A2EE}" type="pres">
      <dgm:prSet presAssocID="{20C0ECF6-08F3-49D6-867B-8D0A8926F4E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BB82A92-9026-442D-875F-F2EF69E0048D}" type="pres">
      <dgm:prSet presAssocID="{20C0ECF6-08F3-49D6-867B-8D0A8926F4E6}" presName="rootComposite1" presStyleCnt="0"/>
      <dgm:spPr/>
      <dgm:t>
        <a:bodyPr/>
        <a:lstStyle/>
        <a:p>
          <a:endParaRPr lang="es-ES"/>
        </a:p>
      </dgm:t>
    </dgm:pt>
    <dgm:pt modelId="{BA8CA022-E2B2-4BEA-906F-849F711FFA45}" type="pres">
      <dgm:prSet presAssocID="{20C0ECF6-08F3-49D6-867B-8D0A8926F4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66986B-219B-4E07-942F-09350BEC6B2E}" type="pres">
      <dgm:prSet presAssocID="{20C0ECF6-08F3-49D6-867B-8D0A8926F4E6}" presName="rootConnector1" presStyleLbl="asst0" presStyleIdx="0" presStyleCnt="0"/>
      <dgm:spPr/>
      <dgm:t>
        <a:bodyPr/>
        <a:lstStyle/>
        <a:p>
          <a:endParaRPr lang="es-ES"/>
        </a:p>
      </dgm:t>
    </dgm:pt>
    <dgm:pt modelId="{68CEBDAD-5B57-4741-8FD9-6015A6FB0D51}" type="pres">
      <dgm:prSet presAssocID="{20C0ECF6-08F3-49D6-867B-8D0A8926F4E6}" presName="hierChild2" presStyleCnt="0"/>
      <dgm:spPr/>
      <dgm:t>
        <a:bodyPr/>
        <a:lstStyle/>
        <a:p>
          <a:endParaRPr lang="es-ES"/>
        </a:p>
      </dgm:t>
    </dgm:pt>
    <dgm:pt modelId="{B100E2C5-231E-4BF3-89F1-FAFEF3F296EA}" type="pres">
      <dgm:prSet presAssocID="{CC2B6EEE-0E72-4D6C-B417-4F3D70948F3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C67BB15-6790-4BE1-BCB7-EFB83EAC6E5B}" type="pres">
      <dgm:prSet presAssocID="{4B4EB8E2-F959-4D44-8D8F-B289B7DA4A4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F02AB20-28D1-4C99-86D6-86C2741AFCDE}" type="pres">
      <dgm:prSet presAssocID="{4B4EB8E2-F959-4D44-8D8F-B289B7DA4A40}" presName="rootComposite" presStyleCnt="0"/>
      <dgm:spPr/>
      <dgm:t>
        <a:bodyPr/>
        <a:lstStyle/>
        <a:p>
          <a:endParaRPr lang="es-ES"/>
        </a:p>
      </dgm:t>
    </dgm:pt>
    <dgm:pt modelId="{48EE5BF5-D039-4291-BC65-1C27749CBBA9}" type="pres">
      <dgm:prSet presAssocID="{4B4EB8E2-F959-4D44-8D8F-B289B7DA4A4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E7ACC8-D67D-4922-A57C-C17C136B50ED}" type="pres">
      <dgm:prSet presAssocID="{4B4EB8E2-F959-4D44-8D8F-B289B7DA4A40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87ADA1-F3C0-4319-90C1-CC5C8FFA348F}" type="pres">
      <dgm:prSet presAssocID="{4B4EB8E2-F959-4D44-8D8F-B289B7DA4A40}" presName="hierChild4" presStyleCnt="0"/>
      <dgm:spPr/>
      <dgm:t>
        <a:bodyPr/>
        <a:lstStyle/>
        <a:p>
          <a:endParaRPr lang="es-ES"/>
        </a:p>
      </dgm:t>
    </dgm:pt>
    <dgm:pt modelId="{61C558C0-FC22-4885-A918-27851C3AE0E2}" type="pres">
      <dgm:prSet presAssocID="{EC6BB0E3-8AFD-4845-A49D-ED129A9C54B1}" presName="Name37" presStyleLbl="parChTrans1D3" presStyleIdx="0" presStyleCnt="8"/>
      <dgm:spPr/>
      <dgm:t>
        <a:bodyPr/>
        <a:lstStyle/>
        <a:p>
          <a:endParaRPr lang="es-ES"/>
        </a:p>
      </dgm:t>
    </dgm:pt>
    <dgm:pt modelId="{D3C9062F-3988-4F7B-BB2C-11477D6B5349}" type="pres">
      <dgm:prSet presAssocID="{A0E65B20-9EF9-4955-915F-20592E1D3D8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389ABC3-89CE-4021-8409-9CF36573C4D8}" type="pres">
      <dgm:prSet presAssocID="{A0E65B20-9EF9-4955-915F-20592E1D3D88}" presName="rootComposite" presStyleCnt="0"/>
      <dgm:spPr/>
      <dgm:t>
        <a:bodyPr/>
        <a:lstStyle/>
        <a:p>
          <a:endParaRPr lang="es-ES"/>
        </a:p>
      </dgm:t>
    </dgm:pt>
    <dgm:pt modelId="{913DCE26-28B6-46BC-9E24-9513719D61ED}" type="pres">
      <dgm:prSet presAssocID="{A0E65B20-9EF9-4955-915F-20592E1D3D88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EAB999-D1C3-437E-BEEF-0074DAE4DA50}" type="pres">
      <dgm:prSet presAssocID="{A0E65B20-9EF9-4955-915F-20592E1D3D88}" presName="rootConnector" presStyleLbl="node3" presStyleIdx="0" presStyleCnt="8"/>
      <dgm:spPr/>
      <dgm:t>
        <a:bodyPr/>
        <a:lstStyle/>
        <a:p>
          <a:endParaRPr lang="es-ES"/>
        </a:p>
      </dgm:t>
    </dgm:pt>
    <dgm:pt modelId="{C3333968-0454-4427-97DE-64CFF0FB9902}" type="pres">
      <dgm:prSet presAssocID="{A0E65B20-9EF9-4955-915F-20592E1D3D88}" presName="hierChild4" presStyleCnt="0"/>
      <dgm:spPr/>
      <dgm:t>
        <a:bodyPr/>
        <a:lstStyle/>
        <a:p>
          <a:endParaRPr lang="es-ES"/>
        </a:p>
      </dgm:t>
    </dgm:pt>
    <dgm:pt modelId="{3CA0871A-0D7A-4232-962A-16890D853092}" type="pres">
      <dgm:prSet presAssocID="{A0E65B20-9EF9-4955-915F-20592E1D3D88}" presName="hierChild5" presStyleCnt="0"/>
      <dgm:spPr/>
      <dgm:t>
        <a:bodyPr/>
        <a:lstStyle/>
        <a:p>
          <a:endParaRPr lang="es-ES"/>
        </a:p>
      </dgm:t>
    </dgm:pt>
    <dgm:pt modelId="{821369C7-3F21-4691-AAF7-E5D815087C1A}" type="pres">
      <dgm:prSet presAssocID="{77052B0B-DCA2-420D-8F96-2DAC056073E7}" presName="Name37" presStyleLbl="parChTrans1D3" presStyleIdx="1" presStyleCnt="8"/>
      <dgm:spPr/>
      <dgm:t>
        <a:bodyPr/>
        <a:lstStyle/>
        <a:p>
          <a:endParaRPr lang="es-ES"/>
        </a:p>
      </dgm:t>
    </dgm:pt>
    <dgm:pt modelId="{3DD6BE5F-721A-4299-A25B-56970C882F32}" type="pres">
      <dgm:prSet presAssocID="{9321872E-E78D-4D48-81A3-7B393AA3143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4ADF4A5-6B6E-4F69-8D74-6ED9D4748AF1}" type="pres">
      <dgm:prSet presAssocID="{9321872E-E78D-4D48-81A3-7B393AA31434}" presName="rootComposite" presStyleCnt="0"/>
      <dgm:spPr/>
      <dgm:t>
        <a:bodyPr/>
        <a:lstStyle/>
        <a:p>
          <a:endParaRPr lang="es-ES"/>
        </a:p>
      </dgm:t>
    </dgm:pt>
    <dgm:pt modelId="{798CE0C8-9E46-4779-8397-0C8BDEDE5AC6}" type="pres">
      <dgm:prSet presAssocID="{9321872E-E78D-4D48-81A3-7B393AA31434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0CFC11-C150-4B65-A42B-3D49FF397940}" type="pres">
      <dgm:prSet presAssocID="{9321872E-E78D-4D48-81A3-7B393AA31434}" presName="rootConnector" presStyleLbl="node3" presStyleIdx="1" presStyleCnt="8"/>
      <dgm:spPr/>
      <dgm:t>
        <a:bodyPr/>
        <a:lstStyle/>
        <a:p>
          <a:endParaRPr lang="es-ES"/>
        </a:p>
      </dgm:t>
    </dgm:pt>
    <dgm:pt modelId="{77456F8D-1482-44FA-97C7-4D2C63203309}" type="pres">
      <dgm:prSet presAssocID="{9321872E-E78D-4D48-81A3-7B393AA31434}" presName="hierChild4" presStyleCnt="0"/>
      <dgm:spPr/>
      <dgm:t>
        <a:bodyPr/>
        <a:lstStyle/>
        <a:p>
          <a:endParaRPr lang="es-ES"/>
        </a:p>
      </dgm:t>
    </dgm:pt>
    <dgm:pt modelId="{8F37ECC3-2AD7-4150-AAD9-9BFC40969E4A}" type="pres">
      <dgm:prSet presAssocID="{9321872E-E78D-4D48-81A3-7B393AA31434}" presName="hierChild5" presStyleCnt="0"/>
      <dgm:spPr/>
      <dgm:t>
        <a:bodyPr/>
        <a:lstStyle/>
        <a:p>
          <a:endParaRPr lang="es-ES"/>
        </a:p>
      </dgm:t>
    </dgm:pt>
    <dgm:pt modelId="{70868B7D-5B3F-4F74-940A-3E763B301136}" type="pres">
      <dgm:prSet presAssocID="{4B4EB8E2-F959-4D44-8D8F-B289B7DA4A40}" presName="hierChild5" presStyleCnt="0"/>
      <dgm:spPr/>
      <dgm:t>
        <a:bodyPr/>
        <a:lstStyle/>
        <a:p>
          <a:endParaRPr lang="es-ES"/>
        </a:p>
      </dgm:t>
    </dgm:pt>
    <dgm:pt modelId="{F6F529AC-E41E-49EC-8E13-E2DBFA4228B2}" type="pres">
      <dgm:prSet presAssocID="{D5B6A5D2-5194-4031-B545-19ACD71B973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3DE24F-C7FA-47A7-9BA9-40CB1E7DCBA1}" type="pres">
      <dgm:prSet presAssocID="{9DE72295-E3C1-42FE-89CB-A1A096567D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7C7C051-EC92-484F-A4E7-178CD26AABAF}" type="pres">
      <dgm:prSet presAssocID="{9DE72295-E3C1-42FE-89CB-A1A096567D53}" presName="rootComposite" presStyleCnt="0"/>
      <dgm:spPr/>
      <dgm:t>
        <a:bodyPr/>
        <a:lstStyle/>
        <a:p>
          <a:endParaRPr lang="es-ES"/>
        </a:p>
      </dgm:t>
    </dgm:pt>
    <dgm:pt modelId="{1129ADD8-D875-4843-9E8F-7D30CDBB041E}" type="pres">
      <dgm:prSet presAssocID="{9DE72295-E3C1-42FE-89CB-A1A096567D5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129DEB-0C73-4A53-91AC-1D4FC5ABB212}" type="pres">
      <dgm:prSet presAssocID="{9DE72295-E3C1-42FE-89CB-A1A096567D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A375BA7-F44A-4757-983C-059407AFD1D4}" type="pres">
      <dgm:prSet presAssocID="{9DE72295-E3C1-42FE-89CB-A1A096567D53}" presName="hierChild4" presStyleCnt="0"/>
      <dgm:spPr/>
      <dgm:t>
        <a:bodyPr/>
        <a:lstStyle/>
        <a:p>
          <a:endParaRPr lang="es-ES"/>
        </a:p>
      </dgm:t>
    </dgm:pt>
    <dgm:pt modelId="{E9CD4216-FB10-4EE0-8819-D4A12EE9379F}" type="pres">
      <dgm:prSet presAssocID="{5F9F315C-31FF-4AF9-B172-3C1C9D8ACC29}" presName="Name37" presStyleLbl="parChTrans1D3" presStyleIdx="2" presStyleCnt="8"/>
      <dgm:spPr/>
      <dgm:t>
        <a:bodyPr/>
        <a:lstStyle/>
        <a:p>
          <a:endParaRPr lang="es-ES"/>
        </a:p>
      </dgm:t>
    </dgm:pt>
    <dgm:pt modelId="{4AADE619-14C0-406B-9545-6B9EA6E93B88}" type="pres">
      <dgm:prSet presAssocID="{3519BC31-ABC2-492A-9097-199BAE4721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EE76265-B1A3-4BC6-9EAC-CBB0027107B3}" type="pres">
      <dgm:prSet presAssocID="{3519BC31-ABC2-492A-9097-199BAE47216A}" presName="rootComposite" presStyleCnt="0"/>
      <dgm:spPr/>
      <dgm:t>
        <a:bodyPr/>
        <a:lstStyle/>
        <a:p>
          <a:endParaRPr lang="es-ES"/>
        </a:p>
      </dgm:t>
    </dgm:pt>
    <dgm:pt modelId="{8DCFCFA6-906B-412F-B1A4-D79B797C539C}" type="pres">
      <dgm:prSet presAssocID="{3519BC31-ABC2-492A-9097-199BAE47216A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531293-E415-4CDA-BD3F-F38D61CF1F5D}" type="pres">
      <dgm:prSet presAssocID="{3519BC31-ABC2-492A-9097-199BAE47216A}" presName="rootConnector" presStyleLbl="node3" presStyleIdx="2" presStyleCnt="8"/>
      <dgm:spPr/>
      <dgm:t>
        <a:bodyPr/>
        <a:lstStyle/>
        <a:p>
          <a:endParaRPr lang="es-ES"/>
        </a:p>
      </dgm:t>
    </dgm:pt>
    <dgm:pt modelId="{F306A293-22A9-475A-800C-3F4F9B3193AB}" type="pres">
      <dgm:prSet presAssocID="{3519BC31-ABC2-492A-9097-199BAE47216A}" presName="hierChild4" presStyleCnt="0"/>
      <dgm:spPr/>
      <dgm:t>
        <a:bodyPr/>
        <a:lstStyle/>
        <a:p>
          <a:endParaRPr lang="es-ES"/>
        </a:p>
      </dgm:t>
    </dgm:pt>
    <dgm:pt modelId="{051E968E-ECF5-481A-B25A-42B187224006}" type="pres">
      <dgm:prSet presAssocID="{3519BC31-ABC2-492A-9097-199BAE47216A}" presName="hierChild5" presStyleCnt="0"/>
      <dgm:spPr/>
      <dgm:t>
        <a:bodyPr/>
        <a:lstStyle/>
        <a:p>
          <a:endParaRPr lang="es-ES"/>
        </a:p>
      </dgm:t>
    </dgm:pt>
    <dgm:pt modelId="{B3ACCEBD-981A-4DE4-A9E8-2A3AA037DEB9}" type="pres">
      <dgm:prSet presAssocID="{38995E83-332F-4727-A99F-677FFF26DEF0}" presName="Name37" presStyleLbl="parChTrans1D3" presStyleIdx="3" presStyleCnt="8"/>
      <dgm:spPr/>
      <dgm:t>
        <a:bodyPr/>
        <a:lstStyle/>
        <a:p>
          <a:endParaRPr lang="es-ES"/>
        </a:p>
      </dgm:t>
    </dgm:pt>
    <dgm:pt modelId="{87764D54-CE47-4184-BC2B-503525E3B193}" type="pres">
      <dgm:prSet presAssocID="{C30FE83A-183D-4C60-8F99-857DC17F3B5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9CB5652-9C11-4400-B8CD-5529050A1BCD}" type="pres">
      <dgm:prSet presAssocID="{C30FE83A-183D-4C60-8F99-857DC17F3B52}" presName="rootComposite" presStyleCnt="0"/>
      <dgm:spPr/>
      <dgm:t>
        <a:bodyPr/>
        <a:lstStyle/>
        <a:p>
          <a:endParaRPr lang="es-ES"/>
        </a:p>
      </dgm:t>
    </dgm:pt>
    <dgm:pt modelId="{1DF1145C-23CE-4542-907D-806137867F15}" type="pres">
      <dgm:prSet presAssocID="{C30FE83A-183D-4C60-8F99-857DC17F3B52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C556E9-857A-439A-A275-A16CF81109CF}" type="pres">
      <dgm:prSet presAssocID="{C30FE83A-183D-4C60-8F99-857DC17F3B52}" presName="rootConnector" presStyleLbl="node3" presStyleIdx="3" presStyleCnt="8"/>
      <dgm:spPr/>
      <dgm:t>
        <a:bodyPr/>
        <a:lstStyle/>
        <a:p>
          <a:endParaRPr lang="es-ES"/>
        </a:p>
      </dgm:t>
    </dgm:pt>
    <dgm:pt modelId="{DEEC204D-AAD5-43E0-9D90-C7D11FF9872B}" type="pres">
      <dgm:prSet presAssocID="{C30FE83A-183D-4C60-8F99-857DC17F3B52}" presName="hierChild4" presStyleCnt="0"/>
      <dgm:spPr/>
      <dgm:t>
        <a:bodyPr/>
        <a:lstStyle/>
        <a:p>
          <a:endParaRPr lang="es-ES"/>
        </a:p>
      </dgm:t>
    </dgm:pt>
    <dgm:pt modelId="{15922536-DC98-40B7-9AB8-9629FA9CEA6F}" type="pres">
      <dgm:prSet presAssocID="{C30FE83A-183D-4C60-8F99-857DC17F3B52}" presName="hierChild5" presStyleCnt="0"/>
      <dgm:spPr/>
      <dgm:t>
        <a:bodyPr/>
        <a:lstStyle/>
        <a:p>
          <a:endParaRPr lang="es-ES"/>
        </a:p>
      </dgm:t>
    </dgm:pt>
    <dgm:pt modelId="{2C56F3F5-FB70-4F41-9E70-6CEF42318AA1}" type="pres">
      <dgm:prSet presAssocID="{9DE72295-E3C1-42FE-89CB-A1A096567D53}" presName="hierChild5" presStyleCnt="0"/>
      <dgm:spPr/>
      <dgm:t>
        <a:bodyPr/>
        <a:lstStyle/>
        <a:p>
          <a:endParaRPr lang="es-ES"/>
        </a:p>
      </dgm:t>
    </dgm:pt>
    <dgm:pt modelId="{544F6812-2940-4CAC-8748-52A38750EAA6}" type="pres">
      <dgm:prSet presAssocID="{4427535F-C749-4CD5-AA9F-549AA14FE87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AC816D33-2588-4281-B0DC-401382C56FFA}" type="pres">
      <dgm:prSet presAssocID="{43A191EB-359E-4192-9ECD-0DFD1DC7E9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0701625-3710-446F-8495-0555665DFFE8}" type="pres">
      <dgm:prSet presAssocID="{43A191EB-359E-4192-9ECD-0DFD1DC7E954}" presName="rootComposite" presStyleCnt="0"/>
      <dgm:spPr/>
      <dgm:t>
        <a:bodyPr/>
        <a:lstStyle/>
        <a:p>
          <a:endParaRPr lang="es-ES"/>
        </a:p>
      </dgm:t>
    </dgm:pt>
    <dgm:pt modelId="{F90973F9-D320-490F-97EB-0DA26B99E555}" type="pres">
      <dgm:prSet presAssocID="{43A191EB-359E-4192-9ECD-0DFD1DC7E95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C5FA64-D3A5-4A02-A4E0-92DBB9853669}" type="pres">
      <dgm:prSet presAssocID="{43A191EB-359E-4192-9ECD-0DFD1DC7E954}" presName="rootConnector" presStyleLbl="node2" presStyleIdx="2" presStyleCnt="4"/>
      <dgm:spPr/>
      <dgm:t>
        <a:bodyPr/>
        <a:lstStyle/>
        <a:p>
          <a:endParaRPr lang="es-ES"/>
        </a:p>
      </dgm:t>
    </dgm:pt>
    <dgm:pt modelId="{630D4CBE-19F0-4339-BF3F-A2E6B58FDC36}" type="pres">
      <dgm:prSet presAssocID="{43A191EB-359E-4192-9ECD-0DFD1DC7E954}" presName="hierChild4" presStyleCnt="0"/>
      <dgm:spPr/>
      <dgm:t>
        <a:bodyPr/>
        <a:lstStyle/>
        <a:p>
          <a:endParaRPr lang="es-ES"/>
        </a:p>
      </dgm:t>
    </dgm:pt>
    <dgm:pt modelId="{5E0A65B1-CCF2-4D1E-A73B-FFEFB605FF29}" type="pres">
      <dgm:prSet presAssocID="{E9A57E9B-851D-43B3-AE44-503AB9EB33C2}" presName="Name37" presStyleLbl="parChTrans1D3" presStyleIdx="4" presStyleCnt="8"/>
      <dgm:spPr/>
      <dgm:t>
        <a:bodyPr/>
        <a:lstStyle/>
        <a:p>
          <a:endParaRPr lang="es-ES"/>
        </a:p>
      </dgm:t>
    </dgm:pt>
    <dgm:pt modelId="{2711854B-5AE8-4AC6-A432-527B8E397149}" type="pres">
      <dgm:prSet presAssocID="{B98DD4BF-1D4F-43C5-A41D-DA756F7C1B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6FD01D9-A0FB-4CC1-9882-D395DD6F9141}" type="pres">
      <dgm:prSet presAssocID="{B98DD4BF-1D4F-43C5-A41D-DA756F7C1B86}" presName="rootComposite" presStyleCnt="0"/>
      <dgm:spPr/>
      <dgm:t>
        <a:bodyPr/>
        <a:lstStyle/>
        <a:p>
          <a:endParaRPr lang="es-ES"/>
        </a:p>
      </dgm:t>
    </dgm:pt>
    <dgm:pt modelId="{7618611B-AB55-4BE4-8630-1810CC54F85E}" type="pres">
      <dgm:prSet presAssocID="{B98DD4BF-1D4F-43C5-A41D-DA756F7C1B86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72E503-7F11-4C45-A6F6-87416AD8CFDF}" type="pres">
      <dgm:prSet presAssocID="{B98DD4BF-1D4F-43C5-A41D-DA756F7C1B86}" presName="rootConnector" presStyleLbl="node3" presStyleIdx="4" presStyleCnt="8"/>
      <dgm:spPr/>
      <dgm:t>
        <a:bodyPr/>
        <a:lstStyle/>
        <a:p>
          <a:endParaRPr lang="es-ES"/>
        </a:p>
      </dgm:t>
    </dgm:pt>
    <dgm:pt modelId="{F5B410F5-9E1B-4500-A09E-F0E689B26644}" type="pres">
      <dgm:prSet presAssocID="{B98DD4BF-1D4F-43C5-A41D-DA756F7C1B86}" presName="hierChild4" presStyleCnt="0"/>
      <dgm:spPr/>
      <dgm:t>
        <a:bodyPr/>
        <a:lstStyle/>
        <a:p>
          <a:endParaRPr lang="es-ES"/>
        </a:p>
      </dgm:t>
    </dgm:pt>
    <dgm:pt modelId="{7CE22DCF-0CA1-4453-90CC-9ACB8DB32CC4}" type="pres">
      <dgm:prSet presAssocID="{B98DD4BF-1D4F-43C5-A41D-DA756F7C1B86}" presName="hierChild5" presStyleCnt="0"/>
      <dgm:spPr/>
      <dgm:t>
        <a:bodyPr/>
        <a:lstStyle/>
        <a:p>
          <a:endParaRPr lang="es-ES"/>
        </a:p>
      </dgm:t>
    </dgm:pt>
    <dgm:pt modelId="{0A190F72-DE23-42DF-B9A0-CC105B20598C}" type="pres">
      <dgm:prSet presAssocID="{D9701069-C3B8-4FDB-8851-6B32AF3C67F7}" presName="Name37" presStyleLbl="parChTrans1D3" presStyleIdx="5" presStyleCnt="8"/>
      <dgm:spPr/>
      <dgm:t>
        <a:bodyPr/>
        <a:lstStyle/>
        <a:p>
          <a:endParaRPr lang="es-ES"/>
        </a:p>
      </dgm:t>
    </dgm:pt>
    <dgm:pt modelId="{9D85F409-D3F6-4A08-BBA3-9A067EE95E07}" type="pres">
      <dgm:prSet presAssocID="{98CCC00F-285C-4656-807E-11439BD744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FD169A5-5EE7-4676-AFA4-148BB77CA7CB}" type="pres">
      <dgm:prSet presAssocID="{98CCC00F-285C-4656-807E-11439BD7444B}" presName="rootComposite" presStyleCnt="0"/>
      <dgm:spPr/>
      <dgm:t>
        <a:bodyPr/>
        <a:lstStyle/>
        <a:p>
          <a:endParaRPr lang="es-ES"/>
        </a:p>
      </dgm:t>
    </dgm:pt>
    <dgm:pt modelId="{3F3DCA49-50CA-4011-B7CE-F3FF60CEB39B}" type="pres">
      <dgm:prSet presAssocID="{98CCC00F-285C-4656-807E-11439BD7444B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F36082-AE9A-4505-BC89-65623D23945C}" type="pres">
      <dgm:prSet presAssocID="{98CCC00F-285C-4656-807E-11439BD7444B}" presName="rootConnector" presStyleLbl="node3" presStyleIdx="5" presStyleCnt="8"/>
      <dgm:spPr/>
      <dgm:t>
        <a:bodyPr/>
        <a:lstStyle/>
        <a:p>
          <a:endParaRPr lang="es-ES"/>
        </a:p>
      </dgm:t>
    </dgm:pt>
    <dgm:pt modelId="{BA1A728C-B6BF-4B84-8821-C98DEBCAB4A7}" type="pres">
      <dgm:prSet presAssocID="{98CCC00F-285C-4656-807E-11439BD7444B}" presName="hierChild4" presStyleCnt="0"/>
      <dgm:spPr/>
      <dgm:t>
        <a:bodyPr/>
        <a:lstStyle/>
        <a:p>
          <a:endParaRPr lang="es-ES"/>
        </a:p>
      </dgm:t>
    </dgm:pt>
    <dgm:pt modelId="{6BFD56B6-CCD3-45C0-9FF6-4B084E84DA60}" type="pres">
      <dgm:prSet presAssocID="{98CCC00F-285C-4656-807E-11439BD7444B}" presName="hierChild5" presStyleCnt="0"/>
      <dgm:spPr/>
      <dgm:t>
        <a:bodyPr/>
        <a:lstStyle/>
        <a:p>
          <a:endParaRPr lang="es-ES"/>
        </a:p>
      </dgm:t>
    </dgm:pt>
    <dgm:pt modelId="{AA680C78-BE35-4F82-8D8C-9F7D7BDBB934}" type="pres">
      <dgm:prSet presAssocID="{43A191EB-359E-4192-9ECD-0DFD1DC7E954}" presName="hierChild5" presStyleCnt="0"/>
      <dgm:spPr/>
      <dgm:t>
        <a:bodyPr/>
        <a:lstStyle/>
        <a:p>
          <a:endParaRPr lang="es-ES"/>
        </a:p>
      </dgm:t>
    </dgm:pt>
    <dgm:pt modelId="{BAC9D6E4-5002-42D5-A412-FBD9F05C519B}" type="pres">
      <dgm:prSet presAssocID="{E96B65BB-C1B6-432F-A119-2C725C6DA48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0CEBDA2-AA83-464E-BA4B-FBF6F64C120F}" type="pres">
      <dgm:prSet presAssocID="{12424C3E-A548-497C-A92C-301D0EF20B0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8F221B4-64F2-483F-A302-50AD1C1C3CD3}" type="pres">
      <dgm:prSet presAssocID="{12424C3E-A548-497C-A92C-301D0EF20B01}" presName="rootComposite" presStyleCnt="0"/>
      <dgm:spPr/>
      <dgm:t>
        <a:bodyPr/>
        <a:lstStyle/>
        <a:p>
          <a:endParaRPr lang="es-ES"/>
        </a:p>
      </dgm:t>
    </dgm:pt>
    <dgm:pt modelId="{C85DF9FF-2267-4B14-AD33-B31B9B5B3A46}" type="pres">
      <dgm:prSet presAssocID="{12424C3E-A548-497C-A92C-301D0EF20B0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29F286-884E-46F3-9B7C-A3AEED93A3D7}" type="pres">
      <dgm:prSet presAssocID="{12424C3E-A548-497C-A92C-301D0EF20B01}" presName="rootConnector" presStyleLbl="node2" presStyleIdx="3" presStyleCnt="4"/>
      <dgm:spPr/>
      <dgm:t>
        <a:bodyPr/>
        <a:lstStyle/>
        <a:p>
          <a:endParaRPr lang="es-ES"/>
        </a:p>
      </dgm:t>
    </dgm:pt>
    <dgm:pt modelId="{26A46011-F3DB-4361-8980-D45D366E66E6}" type="pres">
      <dgm:prSet presAssocID="{12424C3E-A548-497C-A92C-301D0EF20B01}" presName="hierChild4" presStyleCnt="0"/>
      <dgm:spPr/>
      <dgm:t>
        <a:bodyPr/>
        <a:lstStyle/>
        <a:p>
          <a:endParaRPr lang="es-ES"/>
        </a:p>
      </dgm:t>
    </dgm:pt>
    <dgm:pt modelId="{94EAAC81-4A20-47C8-8A3F-AEAB3FB8216D}" type="pres">
      <dgm:prSet presAssocID="{7F539EA4-3B52-4DE1-9DAE-83C144A664C3}" presName="Name37" presStyleLbl="parChTrans1D3" presStyleIdx="6" presStyleCnt="8"/>
      <dgm:spPr/>
      <dgm:t>
        <a:bodyPr/>
        <a:lstStyle/>
        <a:p>
          <a:endParaRPr lang="es-ES"/>
        </a:p>
      </dgm:t>
    </dgm:pt>
    <dgm:pt modelId="{B3D02248-BE2C-4C8E-BFEE-225B70BE6BA9}" type="pres">
      <dgm:prSet presAssocID="{A74CA42B-08A4-48ED-AF25-F6237FD665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6A2B87C-AA4B-4538-9F24-E0D61EA90C52}" type="pres">
      <dgm:prSet presAssocID="{A74CA42B-08A4-48ED-AF25-F6237FD665C6}" presName="rootComposite" presStyleCnt="0"/>
      <dgm:spPr/>
      <dgm:t>
        <a:bodyPr/>
        <a:lstStyle/>
        <a:p>
          <a:endParaRPr lang="es-ES"/>
        </a:p>
      </dgm:t>
    </dgm:pt>
    <dgm:pt modelId="{76510571-D5CF-4D75-8E87-F8E4BD8F1DF3}" type="pres">
      <dgm:prSet presAssocID="{A74CA42B-08A4-48ED-AF25-F6237FD665C6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AB4EBE-47B7-4076-B471-1BE5480AF81E}" type="pres">
      <dgm:prSet presAssocID="{A74CA42B-08A4-48ED-AF25-F6237FD665C6}" presName="rootConnector" presStyleLbl="node3" presStyleIdx="6" presStyleCnt="8"/>
      <dgm:spPr/>
      <dgm:t>
        <a:bodyPr/>
        <a:lstStyle/>
        <a:p>
          <a:endParaRPr lang="es-ES"/>
        </a:p>
      </dgm:t>
    </dgm:pt>
    <dgm:pt modelId="{9BF80FFE-7D4D-47A9-8DFA-3FB27952EB28}" type="pres">
      <dgm:prSet presAssocID="{A74CA42B-08A4-48ED-AF25-F6237FD665C6}" presName="hierChild4" presStyleCnt="0"/>
      <dgm:spPr/>
      <dgm:t>
        <a:bodyPr/>
        <a:lstStyle/>
        <a:p>
          <a:endParaRPr lang="es-ES"/>
        </a:p>
      </dgm:t>
    </dgm:pt>
    <dgm:pt modelId="{D6FA0ECC-2702-46E0-B64E-77393620BAE4}" type="pres">
      <dgm:prSet presAssocID="{A74CA42B-08A4-48ED-AF25-F6237FD665C6}" presName="hierChild5" presStyleCnt="0"/>
      <dgm:spPr/>
      <dgm:t>
        <a:bodyPr/>
        <a:lstStyle/>
        <a:p>
          <a:endParaRPr lang="es-ES"/>
        </a:p>
      </dgm:t>
    </dgm:pt>
    <dgm:pt modelId="{FDC7F398-076C-47E7-9E82-B5CF29A0ED88}" type="pres">
      <dgm:prSet presAssocID="{1BA6D356-426B-4EAB-874C-910C39B5BF14}" presName="Name37" presStyleLbl="parChTrans1D3" presStyleIdx="7" presStyleCnt="8"/>
      <dgm:spPr/>
      <dgm:t>
        <a:bodyPr/>
        <a:lstStyle/>
        <a:p>
          <a:endParaRPr lang="es-ES"/>
        </a:p>
      </dgm:t>
    </dgm:pt>
    <dgm:pt modelId="{84ED204D-69F7-45C3-98B4-766485F7B7AA}" type="pres">
      <dgm:prSet presAssocID="{D822AF3E-9332-439B-B6F0-BC52D63877E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5D02D97-BF02-473A-B1C0-DF7ACAAC31A6}" type="pres">
      <dgm:prSet presAssocID="{D822AF3E-9332-439B-B6F0-BC52D63877E6}" presName="rootComposite" presStyleCnt="0"/>
      <dgm:spPr/>
      <dgm:t>
        <a:bodyPr/>
        <a:lstStyle/>
        <a:p>
          <a:endParaRPr lang="es-ES"/>
        </a:p>
      </dgm:t>
    </dgm:pt>
    <dgm:pt modelId="{977A9640-8835-482D-A606-387AE0A951EC}" type="pres">
      <dgm:prSet presAssocID="{D822AF3E-9332-439B-B6F0-BC52D63877E6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50468-1C10-42BD-AAEC-61735440FD12}" type="pres">
      <dgm:prSet presAssocID="{D822AF3E-9332-439B-B6F0-BC52D63877E6}" presName="rootConnector" presStyleLbl="node3" presStyleIdx="7" presStyleCnt="8"/>
      <dgm:spPr/>
      <dgm:t>
        <a:bodyPr/>
        <a:lstStyle/>
        <a:p>
          <a:endParaRPr lang="es-ES"/>
        </a:p>
      </dgm:t>
    </dgm:pt>
    <dgm:pt modelId="{FB5CF544-BDB5-47F4-9913-6805F6F635EC}" type="pres">
      <dgm:prSet presAssocID="{D822AF3E-9332-439B-B6F0-BC52D63877E6}" presName="hierChild4" presStyleCnt="0"/>
      <dgm:spPr/>
      <dgm:t>
        <a:bodyPr/>
        <a:lstStyle/>
        <a:p>
          <a:endParaRPr lang="es-ES"/>
        </a:p>
      </dgm:t>
    </dgm:pt>
    <dgm:pt modelId="{632E62A7-5102-4CC5-B52E-EF2C83397436}" type="pres">
      <dgm:prSet presAssocID="{D822AF3E-9332-439B-B6F0-BC52D63877E6}" presName="hierChild5" presStyleCnt="0"/>
      <dgm:spPr/>
      <dgm:t>
        <a:bodyPr/>
        <a:lstStyle/>
        <a:p>
          <a:endParaRPr lang="es-ES"/>
        </a:p>
      </dgm:t>
    </dgm:pt>
    <dgm:pt modelId="{92244C96-D464-4373-A68C-C9D30347A841}" type="pres">
      <dgm:prSet presAssocID="{12424C3E-A548-497C-A92C-301D0EF20B01}" presName="hierChild5" presStyleCnt="0"/>
      <dgm:spPr/>
      <dgm:t>
        <a:bodyPr/>
        <a:lstStyle/>
        <a:p>
          <a:endParaRPr lang="es-ES"/>
        </a:p>
      </dgm:t>
    </dgm:pt>
    <dgm:pt modelId="{F9A44F1D-2ACD-4F0F-9CE3-7AD9ECCB8B92}" type="pres">
      <dgm:prSet presAssocID="{20C0ECF6-08F3-49D6-867B-8D0A8926F4E6}" presName="hierChild3" presStyleCnt="0"/>
      <dgm:spPr/>
      <dgm:t>
        <a:bodyPr/>
        <a:lstStyle/>
        <a:p>
          <a:endParaRPr lang="es-ES"/>
        </a:p>
      </dgm:t>
    </dgm:pt>
  </dgm:ptLst>
  <dgm:cxnLst>
    <dgm:cxn modelId="{909EE8C9-4277-421B-A36A-75E0FA9740C5}" srcId="{20C0ECF6-08F3-49D6-867B-8D0A8926F4E6}" destId="{43A191EB-359E-4192-9ECD-0DFD1DC7E954}" srcOrd="2" destOrd="0" parTransId="{4427535F-C749-4CD5-AA9F-549AA14FE879}" sibTransId="{FB19C637-C66F-44E8-89B7-B1E2F0575D82}"/>
    <dgm:cxn modelId="{1A254830-EFD5-488B-85C8-A1DE43D0A986}" type="presOf" srcId="{98CCC00F-285C-4656-807E-11439BD7444B}" destId="{3F3DCA49-50CA-4011-B7CE-F3FF60CEB39B}" srcOrd="0" destOrd="0" presId="urn:microsoft.com/office/officeart/2005/8/layout/orgChart1"/>
    <dgm:cxn modelId="{A001372D-FE46-42FD-8AB9-BB51DA77F812}" type="presOf" srcId="{D9701069-C3B8-4FDB-8851-6B32AF3C67F7}" destId="{0A190F72-DE23-42DF-B9A0-CC105B20598C}" srcOrd="0" destOrd="0" presId="urn:microsoft.com/office/officeart/2005/8/layout/orgChart1"/>
    <dgm:cxn modelId="{845662BD-71B7-4D25-9100-850A5DEB9261}" type="presOf" srcId="{38995E83-332F-4727-A99F-677FFF26DEF0}" destId="{B3ACCEBD-981A-4DE4-A9E8-2A3AA037DEB9}" srcOrd="0" destOrd="0" presId="urn:microsoft.com/office/officeart/2005/8/layout/orgChart1"/>
    <dgm:cxn modelId="{7A9ED2CB-9D44-4BB5-9CE9-233BB687AF65}" type="presOf" srcId="{D822AF3E-9332-439B-B6F0-BC52D63877E6}" destId="{F6350468-1C10-42BD-AAEC-61735440FD12}" srcOrd="1" destOrd="0" presId="urn:microsoft.com/office/officeart/2005/8/layout/orgChart1"/>
    <dgm:cxn modelId="{7913A3BF-E0F3-4A0D-A941-5D4C263913C8}" type="presOf" srcId="{20C0ECF6-08F3-49D6-867B-8D0A8926F4E6}" destId="{BA8CA022-E2B2-4BEA-906F-849F711FFA45}" srcOrd="0" destOrd="0" presId="urn:microsoft.com/office/officeart/2005/8/layout/orgChart1"/>
    <dgm:cxn modelId="{C17A5E73-D994-487E-96E4-7C476E8349A8}" type="presOf" srcId="{A0E65B20-9EF9-4955-915F-20592E1D3D88}" destId="{913DCE26-28B6-46BC-9E24-9513719D61ED}" srcOrd="0" destOrd="0" presId="urn:microsoft.com/office/officeart/2005/8/layout/orgChart1"/>
    <dgm:cxn modelId="{CA010D1C-E35B-49B6-A692-D61F5354530A}" srcId="{43A191EB-359E-4192-9ECD-0DFD1DC7E954}" destId="{98CCC00F-285C-4656-807E-11439BD7444B}" srcOrd="1" destOrd="0" parTransId="{D9701069-C3B8-4FDB-8851-6B32AF3C67F7}" sibTransId="{B8F6763D-56F3-449A-8ED7-907872230E59}"/>
    <dgm:cxn modelId="{6CC11A33-C368-4087-B8EE-43E93A252200}" type="presOf" srcId="{CC2B6EEE-0E72-4D6C-B417-4F3D70948F3C}" destId="{B100E2C5-231E-4BF3-89F1-FAFEF3F296EA}" srcOrd="0" destOrd="0" presId="urn:microsoft.com/office/officeart/2005/8/layout/orgChart1"/>
    <dgm:cxn modelId="{48BE793C-0598-4AD4-BA15-6145F5F56F33}" type="presOf" srcId="{D5B6A5D2-5194-4031-B545-19ACD71B9736}" destId="{F6F529AC-E41E-49EC-8E13-E2DBFA4228B2}" srcOrd="0" destOrd="0" presId="urn:microsoft.com/office/officeart/2005/8/layout/orgChart1"/>
    <dgm:cxn modelId="{D1CA7E25-3F25-45CA-8A90-828E2CC8A57B}" srcId="{4B4EB8E2-F959-4D44-8D8F-B289B7DA4A40}" destId="{9321872E-E78D-4D48-81A3-7B393AA31434}" srcOrd="1" destOrd="0" parTransId="{77052B0B-DCA2-420D-8F96-2DAC056073E7}" sibTransId="{99B5C463-8800-4CD8-BF42-19A627BC0F08}"/>
    <dgm:cxn modelId="{80ACBD4A-B3B8-4AD8-9E9C-E3B81F5DE6C1}" srcId="{12424C3E-A548-497C-A92C-301D0EF20B01}" destId="{A74CA42B-08A4-48ED-AF25-F6237FD665C6}" srcOrd="0" destOrd="0" parTransId="{7F539EA4-3B52-4DE1-9DAE-83C144A664C3}" sibTransId="{AB54F447-EC06-4FE7-B012-B35A5C778EE0}"/>
    <dgm:cxn modelId="{A73869B6-0054-424E-AA6E-ED59518C464E}" type="presOf" srcId="{7F539EA4-3B52-4DE1-9DAE-83C144A664C3}" destId="{94EAAC81-4A20-47C8-8A3F-AEAB3FB8216D}" srcOrd="0" destOrd="0" presId="urn:microsoft.com/office/officeart/2005/8/layout/orgChart1"/>
    <dgm:cxn modelId="{718AAA04-0F80-4B0E-ACF3-9B4C6B82C98C}" type="presOf" srcId="{A0A98333-6DE4-422D-919D-133E56647114}" destId="{F8696719-C95B-44A3-A9C9-3A9401B9E4AD}" srcOrd="0" destOrd="0" presId="urn:microsoft.com/office/officeart/2005/8/layout/orgChart1"/>
    <dgm:cxn modelId="{2ED5355B-47E2-4B20-9D60-4E7ACD4DAAE3}" srcId="{12424C3E-A548-497C-A92C-301D0EF20B01}" destId="{D822AF3E-9332-439B-B6F0-BC52D63877E6}" srcOrd="1" destOrd="0" parTransId="{1BA6D356-426B-4EAB-874C-910C39B5BF14}" sibTransId="{45779CC5-43AB-4E33-BB89-57DE954D2CF2}"/>
    <dgm:cxn modelId="{0B7687EA-3005-4E52-8D21-5608A60F23ED}" srcId="{9DE72295-E3C1-42FE-89CB-A1A096567D53}" destId="{3519BC31-ABC2-492A-9097-199BAE47216A}" srcOrd="0" destOrd="0" parTransId="{5F9F315C-31FF-4AF9-B172-3C1C9D8ACC29}" sibTransId="{76A8CC9E-48AE-4B93-8942-066F3FBA6B0A}"/>
    <dgm:cxn modelId="{F71851AC-98F9-4F27-A7BB-191CF78473EF}" type="presOf" srcId="{E96B65BB-C1B6-432F-A119-2C725C6DA48B}" destId="{BAC9D6E4-5002-42D5-A412-FBD9F05C519B}" srcOrd="0" destOrd="0" presId="urn:microsoft.com/office/officeart/2005/8/layout/orgChart1"/>
    <dgm:cxn modelId="{A7E86E4B-CA85-40D8-90CD-AF2C3C00F9FE}" type="presOf" srcId="{12424C3E-A548-497C-A92C-301D0EF20B01}" destId="{2329F286-884E-46F3-9B7C-A3AEED93A3D7}" srcOrd="1" destOrd="0" presId="urn:microsoft.com/office/officeart/2005/8/layout/orgChart1"/>
    <dgm:cxn modelId="{D4A10290-7D7D-4E4A-8917-AF79DB6F3DE7}" type="presOf" srcId="{3519BC31-ABC2-492A-9097-199BAE47216A}" destId="{8DCFCFA6-906B-412F-B1A4-D79B797C539C}" srcOrd="0" destOrd="0" presId="urn:microsoft.com/office/officeart/2005/8/layout/orgChart1"/>
    <dgm:cxn modelId="{19EE34BC-EE06-440F-A1C6-77AFD4512569}" type="presOf" srcId="{C30FE83A-183D-4C60-8F99-857DC17F3B52}" destId="{1DF1145C-23CE-4542-907D-806137867F15}" srcOrd="0" destOrd="0" presId="urn:microsoft.com/office/officeart/2005/8/layout/orgChart1"/>
    <dgm:cxn modelId="{D6DF810A-B734-44F0-8632-75469F40F356}" type="presOf" srcId="{A74CA42B-08A4-48ED-AF25-F6237FD665C6}" destId="{E9AB4EBE-47B7-4076-B471-1BE5480AF81E}" srcOrd="1" destOrd="0" presId="urn:microsoft.com/office/officeart/2005/8/layout/orgChart1"/>
    <dgm:cxn modelId="{A4007039-E3B3-4550-986B-5FFEE76A2785}" type="presOf" srcId="{C30FE83A-183D-4C60-8F99-857DC17F3B52}" destId="{76C556E9-857A-439A-A275-A16CF81109CF}" srcOrd="1" destOrd="0" presId="urn:microsoft.com/office/officeart/2005/8/layout/orgChart1"/>
    <dgm:cxn modelId="{914E8647-BC13-4554-9CFF-48C8D584A354}" type="presOf" srcId="{A74CA42B-08A4-48ED-AF25-F6237FD665C6}" destId="{76510571-D5CF-4D75-8E87-F8E4BD8F1DF3}" srcOrd="0" destOrd="0" presId="urn:microsoft.com/office/officeart/2005/8/layout/orgChart1"/>
    <dgm:cxn modelId="{1E2355A0-1825-42F3-84B6-E0D456B9FA82}" type="presOf" srcId="{98CCC00F-285C-4656-807E-11439BD7444B}" destId="{17F36082-AE9A-4505-BC89-65623D23945C}" srcOrd="1" destOrd="0" presId="urn:microsoft.com/office/officeart/2005/8/layout/orgChart1"/>
    <dgm:cxn modelId="{43EB3107-035D-482B-AB80-BD3ED5EBBE78}" type="presOf" srcId="{20C0ECF6-08F3-49D6-867B-8D0A8926F4E6}" destId="{C166986B-219B-4E07-942F-09350BEC6B2E}" srcOrd="1" destOrd="0" presId="urn:microsoft.com/office/officeart/2005/8/layout/orgChart1"/>
    <dgm:cxn modelId="{1FF8714D-6DFA-41E9-9B01-DC77F57891C6}" type="presOf" srcId="{9321872E-E78D-4D48-81A3-7B393AA31434}" destId="{8B0CFC11-C150-4B65-A42B-3D49FF397940}" srcOrd="1" destOrd="0" presId="urn:microsoft.com/office/officeart/2005/8/layout/orgChart1"/>
    <dgm:cxn modelId="{CC7125EB-B9B1-4E71-88BD-BFF6D9ACC92B}" srcId="{20C0ECF6-08F3-49D6-867B-8D0A8926F4E6}" destId="{12424C3E-A548-497C-A92C-301D0EF20B01}" srcOrd="3" destOrd="0" parTransId="{E96B65BB-C1B6-432F-A119-2C725C6DA48B}" sibTransId="{BBE857E8-7297-451F-A482-09A6D63D727D}"/>
    <dgm:cxn modelId="{9CDAF10F-BA7D-4376-9A3C-1D590256D5FC}" type="presOf" srcId="{43A191EB-359E-4192-9ECD-0DFD1DC7E954}" destId="{F90973F9-D320-490F-97EB-0DA26B99E555}" srcOrd="0" destOrd="0" presId="urn:microsoft.com/office/officeart/2005/8/layout/orgChart1"/>
    <dgm:cxn modelId="{F8849CD8-9057-45AD-BA4C-D473BA71053B}" type="presOf" srcId="{43A191EB-359E-4192-9ECD-0DFD1DC7E954}" destId="{AEC5FA64-D3A5-4A02-A4E0-92DBB9853669}" srcOrd="1" destOrd="0" presId="urn:microsoft.com/office/officeart/2005/8/layout/orgChart1"/>
    <dgm:cxn modelId="{378E67ED-0E1D-4C79-8ECF-14C23E81D052}" type="presOf" srcId="{9DE72295-E3C1-42FE-89CB-A1A096567D53}" destId="{3F129DEB-0C73-4A53-91AC-1D4FC5ABB212}" srcOrd="1" destOrd="0" presId="urn:microsoft.com/office/officeart/2005/8/layout/orgChart1"/>
    <dgm:cxn modelId="{C26D04EA-8CC6-4203-BF07-AD3C4358D2DC}" srcId="{20C0ECF6-08F3-49D6-867B-8D0A8926F4E6}" destId="{9DE72295-E3C1-42FE-89CB-A1A096567D53}" srcOrd="1" destOrd="0" parTransId="{D5B6A5D2-5194-4031-B545-19ACD71B9736}" sibTransId="{A200744C-544D-4FF9-89F2-D68901A6554D}"/>
    <dgm:cxn modelId="{D2E7ED64-D69B-4753-AB0E-B751411691F2}" type="presOf" srcId="{77052B0B-DCA2-420D-8F96-2DAC056073E7}" destId="{821369C7-3F21-4691-AAF7-E5D815087C1A}" srcOrd="0" destOrd="0" presId="urn:microsoft.com/office/officeart/2005/8/layout/orgChart1"/>
    <dgm:cxn modelId="{A3D3F8FF-9A84-4B32-A8E9-DE2B32B8AA9E}" srcId="{20C0ECF6-08F3-49D6-867B-8D0A8926F4E6}" destId="{4B4EB8E2-F959-4D44-8D8F-B289B7DA4A40}" srcOrd="0" destOrd="0" parTransId="{CC2B6EEE-0E72-4D6C-B417-4F3D70948F3C}" sibTransId="{A4D3EA06-825D-49F5-88C8-D1D62C513147}"/>
    <dgm:cxn modelId="{2C26CCA3-3C75-448C-A1BD-B1627EFC08AC}" type="presOf" srcId="{B98DD4BF-1D4F-43C5-A41D-DA756F7C1B86}" destId="{7618611B-AB55-4BE4-8630-1810CC54F85E}" srcOrd="0" destOrd="0" presId="urn:microsoft.com/office/officeart/2005/8/layout/orgChart1"/>
    <dgm:cxn modelId="{9AF9B9EA-B23D-4FDF-A18F-723AFA352163}" srcId="{A0A98333-6DE4-422D-919D-133E56647114}" destId="{20C0ECF6-08F3-49D6-867B-8D0A8926F4E6}" srcOrd="0" destOrd="0" parTransId="{77CD0895-3DCB-4A43-835E-D8237198652B}" sibTransId="{3787CF87-B657-46C5-A3B7-CFD888BBAD35}"/>
    <dgm:cxn modelId="{59481112-49DF-4173-A16B-22B3DC51DE97}" srcId="{4B4EB8E2-F959-4D44-8D8F-B289B7DA4A40}" destId="{A0E65B20-9EF9-4955-915F-20592E1D3D88}" srcOrd="0" destOrd="0" parTransId="{EC6BB0E3-8AFD-4845-A49D-ED129A9C54B1}" sibTransId="{F4B9E763-7208-46CA-AE0C-0C29FD152A43}"/>
    <dgm:cxn modelId="{8628E7B0-B407-4846-8A30-C61C02A0F413}" type="presOf" srcId="{EC6BB0E3-8AFD-4845-A49D-ED129A9C54B1}" destId="{61C558C0-FC22-4885-A918-27851C3AE0E2}" srcOrd="0" destOrd="0" presId="urn:microsoft.com/office/officeart/2005/8/layout/orgChart1"/>
    <dgm:cxn modelId="{61D95ACB-0CB5-4EDD-847A-5BAA12414375}" srcId="{9DE72295-E3C1-42FE-89CB-A1A096567D53}" destId="{C30FE83A-183D-4C60-8F99-857DC17F3B52}" srcOrd="1" destOrd="0" parTransId="{38995E83-332F-4727-A99F-677FFF26DEF0}" sibTransId="{CD90B603-0000-4512-BD66-B269B8465245}"/>
    <dgm:cxn modelId="{50A0C11B-6BC2-4157-BC95-AC762AE981B2}" type="presOf" srcId="{1BA6D356-426B-4EAB-874C-910C39B5BF14}" destId="{FDC7F398-076C-47E7-9E82-B5CF29A0ED88}" srcOrd="0" destOrd="0" presId="urn:microsoft.com/office/officeart/2005/8/layout/orgChart1"/>
    <dgm:cxn modelId="{38035990-8423-4187-A051-FDDD73A0AA60}" type="presOf" srcId="{D822AF3E-9332-439B-B6F0-BC52D63877E6}" destId="{977A9640-8835-482D-A606-387AE0A951EC}" srcOrd="0" destOrd="0" presId="urn:microsoft.com/office/officeart/2005/8/layout/orgChart1"/>
    <dgm:cxn modelId="{1072E575-2574-4A07-8C88-2A5605FF3D71}" type="presOf" srcId="{4427535F-C749-4CD5-AA9F-549AA14FE879}" destId="{544F6812-2940-4CAC-8748-52A38750EAA6}" srcOrd="0" destOrd="0" presId="urn:microsoft.com/office/officeart/2005/8/layout/orgChart1"/>
    <dgm:cxn modelId="{5BF9B6D5-7E1A-4071-9A8B-B7DC47294AFA}" type="presOf" srcId="{12424C3E-A548-497C-A92C-301D0EF20B01}" destId="{C85DF9FF-2267-4B14-AD33-B31B9B5B3A46}" srcOrd="0" destOrd="0" presId="urn:microsoft.com/office/officeart/2005/8/layout/orgChart1"/>
    <dgm:cxn modelId="{A50E030C-FBE1-41C3-987B-2E2EEEA4AE57}" type="presOf" srcId="{9321872E-E78D-4D48-81A3-7B393AA31434}" destId="{798CE0C8-9E46-4779-8397-0C8BDEDE5AC6}" srcOrd="0" destOrd="0" presId="urn:microsoft.com/office/officeart/2005/8/layout/orgChart1"/>
    <dgm:cxn modelId="{0396B15B-441A-4388-95A2-3FDF8F67A1B0}" type="presOf" srcId="{9DE72295-E3C1-42FE-89CB-A1A096567D53}" destId="{1129ADD8-D875-4843-9E8F-7D30CDBB041E}" srcOrd="0" destOrd="0" presId="urn:microsoft.com/office/officeart/2005/8/layout/orgChart1"/>
    <dgm:cxn modelId="{66E54466-E984-4D24-BEEE-206FED919FDE}" type="presOf" srcId="{4B4EB8E2-F959-4D44-8D8F-B289B7DA4A40}" destId="{48EE5BF5-D039-4291-BC65-1C27749CBBA9}" srcOrd="0" destOrd="0" presId="urn:microsoft.com/office/officeart/2005/8/layout/orgChart1"/>
    <dgm:cxn modelId="{A429D34E-5F04-4CFF-925C-1700746D3453}" type="presOf" srcId="{5F9F315C-31FF-4AF9-B172-3C1C9D8ACC29}" destId="{E9CD4216-FB10-4EE0-8819-D4A12EE9379F}" srcOrd="0" destOrd="0" presId="urn:microsoft.com/office/officeart/2005/8/layout/orgChart1"/>
    <dgm:cxn modelId="{310576F5-4172-4ACF-9F39-944C2C40DB16}" type="presOf" srcId="{A0E65B20-9EF9-4955-915F-20592E1D3D88}" destId="{38EAB999-D1C3-437E-BEEF-0074DAE4DA50}" srcOrd="1" destOrd="0" presId="urn:microsoft.com/office/officeart/2005/8/layout/orgChart1"/>
    <dgm:cxn modelId="{53957642-C23F-4D31-90E5-F1F568DC6842}" srcId="{43A191EB-359E-4192-9ECD-0DFD1DC7E954}" destId="{B98DD4BF-1D4F-43C5-A41D-DA756F7C1B86}" srcOrd="0" destOrd="0" parTransId="{E9A57E9B-851D-43B3-AE44-503AB9EB33C2}" sibTransId="{5B72028E-E026-4C0B-8D4D-1B656631E8BA}"/>
    <dgm:cxn modelId="{BCB51BC1-509D-45F1-ADFA-5FA5F6C5EF7F}" type="presOf" srcId="{E9A57E9B-851D-43B3-AE44-503AB9EB33C2}" destId="{5E0A65B1-CCF2-4D1E-A73B-FFEFB605FF29}" srcOrd="0" destOrd="0" presId="urn:microsoft.com/office/officeart/2005/8/layout/orgChart1"/>
    <dgm:cxn modelId="{1FD46902-54D8-4788-918C-C948B875D5FA}" type="presOf" srcId="{3519BC31-ABC2-492A-9097-199BAE47216A}" destId="{49531293-E415-4CDA-BD3F-F38D61CF1F5D}" srcOrd="1" destOrd="0" presId="urn:microsoft.com/office/officeart/2005/8/layout/orgChart1"/>
    <dgm:cxn modelId="{B038D07D-7240-4CAF-AB80-FCBB7277005B}" type="presOf" srcId="{B98DD4BF-1D4F-43C5-A41D-DA756F7C1B86}" destId="{E872E503-7F11-4C45-A6F6-87416AD8CFDF}" srcOrd="1" destOrd="0" presId="urn:microsoft.com/office/officeart/2005/8/layout/orgChart1"/>
    <dgm:cxn modelId="{10E43E5B-7EDF-47EF-941C-98C8C3422658}" type="presOf" srcId="{4B4EB8E2-F959-4D44-8D8F-B289B7DA4A40}" destId="{83E7ACC8-D67D-4922-A57C-C17C136B50ED}" srcOrd="1" destOrd="0" presId="urn:microsoft.com/office/officeart/2005/8/layout/orgChart1"/>
    <dgm:cxn modelId="{A3FAB45B-4B21-4A05-8632-A06064446546}" type="presParOf" srcId="{F8696719-C95B-44A3-A9C9-3A9401B9E4AD}" destId="{0FC9C6B2-EE41-4447-AEA0-3464E1F5A2EE}" srcOrd="0" destOrd="0" presId="urn:microsoft.com/office/officeart/2005/8/layout/orgChart1"/>
    <dgm:cxn modelId="{692840ED-69F7-48CF-A5FD-5BDF380689E9}" type="presParOf" srcId="{0FC9C6B2-EE41-4447-AEA0-3464E1F5A2EE}" destId="{EBB82A92-9026-442D-875F-F2EF69E0048D}" srcOrd="0" destOrd="0" presId="urn:microsoft.com/office/officeart/2005/8/layout/orgChart1"/>
    <dgm:cxn modelId="{9AFB985A-A099-45E3-A28D-E801AC028CED}" type="presParOf" srcId="{EBB82A92-9026-442D-875F-F2EF69E0048D}" destId="{BA8CA022-E2B2-4BEA-906F-849F711FFA45}" srcOrd="0" destOrd="0" presId="urn:microsoft.com/office/officeart/2005/8/layout/orgChart1"/>
    <dgm:cxn modelId="{21A970F9-7A59-49F9-B99C-5EF6ECEB5626}" type="presParOf" srcId="{EBB82A92-9026-442D-875F-F2EF69E0048D}" destId="{C166986B-219B-4E07-942F-09350BEC6B2E}" srcOrd="1" destOrd="0" presId="urn:microsoft.com/office/officeart/2005/8/layout/orgChart1"/>
    <dgm:cxn modelId="{24AC40CD-8012-4881-B3B8-9275FDDAF352}" type="presParOf" srcId="{0FC9C6B2-EE41-4447-AEA0-3464E1F5A2EE}" destId="{68CEBDAD-5B57-4741-8FD9-6015A6FB0D51}" srcOrd="1" destOrd="0" presId="urn:microsoft.com/office/officeart/2005/8/layout/orgChart1"/>
    <dgm:cxn modelId="{998AC0F0-5AF9-4049-A157-DEC34F023B99}" type="presParOf" srcId="{68CEBDAD-5B57-4741-8FD9-6015A6FB0D51}" destId="{B100E2C5-231E-4BF3-89F1-FAFEF3F296EA}" srcOrd="0" destOrd="0" presId="urn:microsoft.com/office/officeart/2005/8/layout/orgChart1"/>
    <dgm:cxn modelId="{AFBB6D0B-A294-4FAD-B549-9D6D42196BEF}" type="presParOf" srcId="{68CEBDAD-5B57-4741-8FD9-6015A6FB0D51}" destId="{EC67BB15-6790-4BE1-BCB7-EFB83EAC6E5B}" srcOrd="1" destOrd="0" presId="urn:microsoft.com/office/officeart/2005/8/layout/orgChart1"/>
    <dgm:cxn modelId="{0CDD9D76-9257-4DC7-8BF0-D82C0F7316C6}" type="presParOf" srcId="{EC67BB15-6790-4BE1-BCB7-EFB83EAC6E5B}" destId="{2F02AB20-28D1-4C99-86D6-86C2741AFCDE}" srcOrd="0" destOrd="0" presId="urn:microsoft.com/office/officeart/2005/8/layout/orgChart1"/>
    <dgm:cxn modelId="{9282D143-58B2-4647-9375-2467B25DDCB4}" type="presParOf" srcId="{2F02AB20-28D1-4C99-86D6-86C2741AFCDE}" destId="{48EE5BF5-D039-4291-BC65-1C27749CBBA9}" srcOrd="0" destOrd="0" presId="urn:microsoft.com/office/officeart/2005/8/layout/orgChart1"/>
    <dgm:cxn modelId="{41F518FD-C8FD-4E95-90EE-23BF2E08622F}" type="presParOf" srcId="{2F02AB20-28D1-4C99-86D6-86C2741AFCDE}" destId="{83E7ACC8-D67D-4922-A57C-C17C136B50ED}" srcOrd="1" destOrd="0" presId="urn:microsoft.com/office/officeart/2005/8/layout/orgChart1"/>
    <dgm:cxn modelId="{B46B109B-6366-457D-828D-E086942FAA18}" type="presParOf" srcId="{EC67BB15-6790-4BE1-BCB7-EFB83EAC6E5B}" destId="{6687ADA1-F3C0-4319-90C1-CC5C8FFA348F}" srcOrd="1" destOrd="0" presId="urn:microsoft.com/office/officeart/2005/8/layout/orgChart1"/>
    <dgm:cxn modelId="{694C70DD-99DC-4355-8992-3DDA96CE5595}" type="presParOf" srcId="{6687ADA1-F3C0-4319-90C1-CC5C8FFA348F}" destId="{61C558C0-FC22-4885-A918-27851C3AE0E2}" srcOrd="0" destOrd="0" presId="urn:microsoft.com/office/officeart/2005/8/layout/orgChart1"/>
    <dgm:cxn modelId="{2260150B-751D-4CB9-8513-12DE69CAA8A9}" type="presParOf" srcId="{6687ADA1-F3C0-4319-90C1-CC5C8FFA348F}" destId="{D3C9062F-3988-4F7B-BB2C-11477D6B5349}" srcOrd="1" destOrd="0" presId="urn:microsoft.com/office/officeart/2005/8/layout/orgChart1"/>
    <dgm:cxn modelId="{9DD07AD4-052E-4AD5-A72A-B0C15AEA167B}" type="presParOf" srcId="{D3C9062F-3988-4F7B-BB2C-11477D6B5349}" destId="{1389ABC3-89CE-4021-8409-9CF36573C4D8}" srcOrd="0" destOrd="0" presId="urn:microsoft.com/office/officeart/2005/8/layout/orgChart1"/>
    <dgm:cxn modelId="{5B931B6D-667D-4EED-A301-EDAAFB7AC56F}" type="presParOf" srcId="{1389ABC3-89CE-4021-8409-9CF36573C4D8}" destId="{913DCE26-28B6-46BC-9E24-9513719D61ED}" srcOrd="0" destOrd="0" presId="urn:microsoft.com/office/officeart/2005/8/layout/orgChart1"/>
    <dgm:cxn modelId="{5E8B20FB-DA0E-4519-A000-A07A25F4D6E8}" type="presParOf" srcId="{1389ABC3-89CE-4021-8409-9CF36573C4D8}" destId="{38EAB999-D1C3-437E-BEEF-0074DAE4DA50}" srcOrd="1" destOrd="0" presId="urn:microsoft.com/office/officeart/2005/8/layout/orgChart1"/>
    <dgm:cxn modelId="{8D89E74C-A138-478D-AC1C-269FC6B053AC}" type="presParOf" srcId="{D3C9062F-3988-4F7B-BB2C-11477D6B5349}" destId="{C3333968-0454-4427-97DE-64CFF0FB9902}" srcOrd="1" destOrd="0" presId="urn:microsoft.com/office/officeart/2005/8/layout/orgChart1"/>
    <dgm:cxn modelId="{AF7B2A0B-12F5-40FA-BB0B-28702B17C984}" type="presParOf" srcId="{D3C9062F-3988-4F7B-BB2C-11477D6B5349}" destId="{3CA0871A-0D7A-4232-962A-16890D853092}" srcOrd="2" destOrd="0" presId="urn:microsoft.com/office/officeart/2005/8/layout/orgChart1"/>
    <dgm:cxn modelId="{E2ADAA6A-460F-4875-95FF-CE3CC094D82E}" type="presParOf" srcId="{6687ADA1-F3C0-4319-90C1-CC5C8FFA348F}" destId="{821369C7-3F21-4691-AAF7-E5D815087C1A}" srcOrd="2" destOrd="0" presId="urn:microsoft.com/office/officeart/2005/8/layout/orgChart1"/>
    <dgm:cxn modelId="{E5D8A558-CA75-4BED-9BF2-04CF4A8409A4}" type="presParOf" srcId="{6687ADA1-F3C0-4319-90C1-CC5C8FFA348F}" destId="{3DD6BE5F-721A-4299-A25B-56970C882F32}" srcOrd="3" destOrd="0" presId="urn:microsoft.com/office/officeart/2005/8/layout/orgChart1"/>
    <dgm:cxn modelId="{F38FB907-84DA-40A4-A189-654E01C0AF4D}" type="presParOf" srcId="{3DD6BE5F-721A-4299-A25B-56970C882F32}" destId="{C4ADF4A5-6B6E-4F69-8D74-6ED9D4748AF1}" srcOrd="0" destOrd="0" presId="urn:microsoft.com/office/officeart/2005/8/layout/orgChart1"/>
    <dgm:cxn modelId="{900EF94D-587B-435D-96B5-22814F49FF0D}" type="presParOf" srcId="{C4ADF4A5-6B6E-4F69-8D74-6ED9D4748AF1}" destId="{798CE0C8-9E46-4779-8397-0C8BDEDE5AC6}" srcOrd="0" destOrd="0" presId="urn:microsoft.com/office/officeart/2005/8/layout/orgChart1"/>
    <dgm:cxn modelId="{109BF08F-7F3D-4294-9FED-9D1FF4B31637}" type="presParOf" srcId="{C4ADF4A5-6B6E-4F69-8D74-6ED9D4748AF1}" destId="{8B0CFC11-C150-4B65-A42B-3D49FF397940}" srcOrd="1" destOrd="0" presId="urn:microsoft.com/office/officeart/2005/8/layout/orgChart1"/>
    <dgm:cxn modelId="{149AE282-DE82-4304-A771-48C11910C90F}" type="presParOf" srcId="{3DD6BE5F-721A-4299-A25B-56970C882F32}" destId="{77456F8D-1482-44FA-97C7-4D2C63203309}" srcOrd="1" destOrd="0" presId="urn:microsoft.com/office/officeart/2005/8/layout/orgChart1"/>
    <dgm:cxn modelId="{B3EC9E18-A744-42DF-839E-43C4A9DDE707}" type="presParOf" srcId="{3DD6BE5F-721A-4299-A25B-56970C882F32}" destId="{8F37ECC3-2AD7-4150-AAD9-9BFC40969E4A}" srcOrd="2" destOrd="0" presId="urn:microsoft.com/office/officeart/2005/8/layout/orgChart1"/>
    <dgm:cxn modelId="{AD8429FA-4EE5-4136-A9F4-3C0F89905834}" type="presParOf" srcId="{EC67BB15-6790-4BE1-BCB7-EFB83EAC6E5B}" destId="{70868B7D-5B3F-4F74-940A-3E763B301136}" srcOrd="2" destOrd="0" presId="urn:microsoft.com/office/officeart/2005/8/layout/orgChart1"/>
    <dgm:cxn modelId="{E5027ABA-5025-4F16-86A7-0877C07A2049}" type="presParOf" srcId="{68CEBDAD-5B57-4741-8FD9-6015A6FB0D51}" destId="{F6F529AC-E41E-49EC-8E13-E2DBFA4228B2}" srcOrd="2" destOrd="0" presId="urn:microsoft.com/office/officeart/2005/8/layout/orgChart1"/>
    <dgm:cxn modelId="{16ABA28C-E715-4A44-9FAE-AE1389676012}" type="presParOf" srcId="{68CEBDAD-5B57-4741-8FD9-6015A6FB0D51}" destId="{2F3DE24F-C7FA-47A7-9BA9-40CB1E7DCBA1}" srcOrd="3" destOrd="0" presId="urn:microsoft.com/office/officeart/2005/8/layout/orgChart1"/>
    <dgm:cxn modelId="{0063452A-F10A-4B12-9438-3F4BFB3E1468}" type="presParOf" srcId="{2F3DE24F-C7FA-47A7-9BA9-40CB1E7DCBA1}" destId="{A7C7C051-EC92-484F-A4E7-178CD26AABAF}" srcOrd="0" destOrd="0" presId="urn:microsoft.com/office/officeart/2005/8/layout/orgChart1"/>
    <dgm:cxn modelId="{482AE744-CAE8-458F-BE50-EC0FC9740B7E}" type="presParOf" srcId="{A7C7C051-EC92-484F-A4E7-178CD26AABAF}" destId="{1129ADD8-D875-4843-9E8F-7D30CDBB041E}" srcOrd="0" destOrd="0" presId="urn:microsoft.com/office/officeart/2005/8/layout/orgChart1"/>
    <dgm:cxn modelId="{3866C053-B0BD-4247-9C91-F715614B190D}" type="presParOf" srcId="{A7C7C051-EC92-484F-A4E7-178CD26AABAF}" destId="{3F129DEB-0C73-4A53-91AC-1D4FC5ABB212}" srcOrd="1" destOrd="0" presId="urn:microsoft.com/office/officeart/2005/8/layout/orgChart1"/>
    <dgm:cxn modelId="{AE745920-F673-4E8C-97DB-861B0FC76675}" type="presParOf" srcId="{2F3DE24F-C7FA-47A7-9BA9-40CB1E7DCBA1}" destId="{AA375BA7-F44A-4757-983C-059407AFD1D4}" srcOrd="1" destOrd="0" presId="urn:microsoft.com/office/officeart/2005/8/layout/orgChart1"/>
    <dgm:cxn modelId="{499B6D1A-42F5-4A58-AC9A-C556B78DB308}" type="presParOf" srcId="{AA375BA7-F44A-4757-983C-059407AFD1D4}" destId="{E9CD4216-FB10-4EE0-8819-D4A12EE9379F}" srcOrd="0" destOrd="0" presId="urn:microsoft.com/office/officeart/2005/8/layout/orgChart1"/>
    <dgm:cxn modelId="{14D59FBF-997F-4CE1-80C8-7AFAC2AD11EE}" type="presParOf" srcId="{AA375BA7-F44A-4757-983C-059407AFD1D4}" destId="{4AADE619-14C0-406B-9545-6B9EA6E93B88}" srcOrd="1" destOrd="0" presId="urn:microsoft.com/office/officeart/2005/8/layout/orgChart1"/>
    <dgm:cxn modelId="{1094F140-0945-4F12-9A09-FE6A6D8A45F2}" type="presParOf" srcId="{4AADE619-14C0-406B-9545-6B9EA6E93B88}" destId="{DEE76265-B1A3-4BC6-9EAC-CBB0027107B3}" srcOrd="0" destOrd="0" presId="urn:microsoft.com/office/officeart/2005/8/layout/orgChart1"/>
    <dgm:cxn modelId="{DDDDA3CA-8AF3-4ABA-8836-FD446CB13457}" type="presParOf" srcId="{DEE76265-B1A3-4BC6-9EAC-CBB0027107B3}" destId="{8DCFCFA6-906B-412F-B1A4-D79B797C539C}" srcOrd="0" destOrd="0" presId="urn:microsoft.com/office/officeart/2005/8/layout/orgChart1"/>
    <dgm:cxn modelId="{EA531FF6-19C6-4F9A-AEDE-070897050189}" type="presParOf" srcId="{DEE76265-B1A3-4BC6-9EAC-CBB0027107B3}" destId="{49531293-E415-4CDA-BD3F-F38D61CF1F5D}" srcOrd="1" destOrd="0" presId="urn:microsoft.com/office/officeart/2005/8/layout/orgChart1"/>
    <dgm:cxn modelId="{E4A7A682-E597-460A-95F5-BD15DDCA0DC8}" type="presParOf" srcId="{4AADE619-14C0-406B-9545-6B9EA6E93B88}" destId="{F306A293-22A9-475A-800C-3F4F9B3193AB}" srcOrd="1" destOrd="0" presId="urn:microsoft.com/office/officeart/2005/8/layout/orgChart1"/>
    <dgm:cxn modelId="{B03BBF92-54CC-4A25-BC92-92D0831D5273}" type="presParOf" srcId="{4AADE619-14C0-406B-9545-6B9EA6E93B88}" destId="{051E968E-ECF5-481A-B25A-42B187224006}" srcOrd="2" destOrd="0" presId="urn:microsoft.com/office/officeart/2005/8/layout/orgChart1"/>
    <dgm:cxn modelId="{A86D03D2-32EC-4CEB-842C-8C0817B64321}" type="presParOf" srcId="{AA375BA7-F44A-4757-983C-059407AFD1D4}" destId="{B3ACCEBD-981A-4DE4-A9E8-2A3AA037DEB9}" srcOrd="2" destOrd="0" presId="urn:microsoft.com/office/officeart/2005/8/layout/orgChart1"/>
    <dgm:cxn modelId="{D0D207DC-5577-4C25-8DE4-3CDC419B6BA6}" type="presParOf" srcId="{AA375BA7-F44A-4757-983C-059407AFD1D4}" destId="{87764D54-CE47-4184-BC2B-503525E3B193}" srcOrd="3" destOrd="0" presId="urn:microsoft.com/office/officeart/2005/8/layout/orgChart1"/>
    <dgm:cxn modelId="{E9BF432F-7316-4A5C-AD5D-F94200A2A138}" type="presParOf" srcId="{87764D54-CE47-4184-BC2B-503525E3B193}" destId="{49CB5652-9C11-4400-B8CD-5529050A1BCD}" srcOrd="0" destOrd="0" presId="urn:microsoft.com/office/officeart/2005/8/layout/orgChart1"/>
    <dgm:cxn modelId="{A866F336-D53B-477A-9710-05562CF61630}" type="presParOf" srcId="{49CB5652-9C11-4400-B8CD-5529050A1BCD}" destId="{1DF1145C-23CE-4542-907D-806137867F15}" srcOrd="0" destOrd="0" presId="urn:microsoft.com/office/officeart/2005/8/layout/orgChart1"/>
    <dgm:cxn modelId="{CDAA35F9-EE6E-439E-A860-3B29FD01BF6B}" type="presParOf" srcId="{49CB5652-9C11-4400-B8CD-5529050A1BCD}" destId="{76C556E9-857A-439A-A275-A16CF81109CF}" srcOrd="1" destOrd="0" presId="urn:microsoft.com/office/officeart/2005/8/layout/orgChart1"/>
    <dgm:cxn modelId="{55DEB969-670E-4656-85C1-C1DAA4FD79A2}" type="presParOf" srcId="{87764D54-CE47-4184-BC2B-503525E3B193}" destId="{DEEC204D-AAD5-43E0-9D90-C7D11FF9872B}" srcOrd="1" destOrd="0" presId="urn:microsoft.com/office/officeart/2005/8/layout/orgChart1"/>
    <dgm:cxn modelId="{3E098A5B-4FF2-43C0-9AE1-6A899E71E9CA}" type="presParOf" srcId="{87764D54-CE47-4184-BC2B-503525E3B193}" destId="{15922536-DC98-40B7-9AB8-9629FA9CEA6F}" srcOrd="2" destOrd="0" presId="urn:microsoft.com/office/officeart/2005/8/layout/orgChart1"/>
    <dgm:cxn modelId="{4067E24D-6FC8-4D39-B29C-2080019322D2}" type="presParOf" srcId="{2F3DE24F-C7FA-47A7-9BA9-40CB1E7DCBA1}" destId="{2C56F3F5-FB70-4F41-9E70-6CEF42318AA1}" srcOrd="2" destOrd="0" presId="urn:microsoft.com/office/officeart/2005/8/layout/orgChart1"/>
    <dgm:cxn modelId="{BCD87BDC-A073-4A3B-A226-001E314E6E9A}" type="presParOf" srcId="{68CEBDAD-5B57-4741-8FD9-6015A6FB0D51}" destId="{544F6812-2940-4CAC-8748-52A38750EAA6}" srcOrd="4" destOrd="0" presId="urn:microsoft.com/office/officeart/2005/8/layout/orgChart1"/>
    <dgm:cxn modelId="{1AF84501-65B9-461C-9D15-8972FB5E0092}" type="presParOf" srcId="{68CEBDAD-5B57-4741-8FD9-6015A6FB0D51}" destId="{AC816D33-2588-4281-B0DC-401382C56FFA}" srcOrd="5" destOrd="0" presId="urn:microsoft.com/office/officeart/2005/8/layout/orgChart1"/>
    <dgm:cxn modelId="{0BCC1207-D51E-447E-9AE1-4D9696EA7277}" type="presParOf" srcId="{AC816D33-2588-4281-B0DC-401382C56FFA}" destId="{90701625-3710-446F-8495-0555665DFFE8}" srcOrd="0" destOrd="0" presId="urn:microsoft.com/office/officeart/2005/8/layout/orgChart1"/>
    <dgm:cxn modelId="{AE83446B-8082-467D-9ED1-C3833EA7049C}" type="presParOf" srcId="{90701625-3710-446F-8495-0555665DFFE8}" destId="{F90973F9-D320-490F-97EB-0DA26B99E555}" srcOrd="0" destOrd="0" presId="urn:microsoft.com/office/officeart/2005/8/layout/orgChart1"/>
    <dgm:cxn modelId="{EBB100FA-320C-484F-8A77-29DBD1E2711C}" type="presParOf" srcId="{90701625-3710-446F-8495-0555665DFFE8}" destId="{AEC5FA64-D3A5-4A02-A4E0-92DBB9853669}" srcOrd="1" destOrd="0" presId="urn:microsoft.com/office/officeart/2005/8/layout/orgChart1"/>
    <dgm:cxn modelId="{72C5F9DE-9BFD-4FF4-AA88-7508C050E4B2}" type="presParOf" srcId="{AC816D33-2588-4281-B0DC-401382C56FFA}" destId="{630D4CBE-19F0-4339-BF3F-A2E6B58FDC36}" srcOrd="1" destOrd="0" presId="urn:microsoft.com/office/officeart/2005/8/layout/orgChart1"/>
    <dgm:cxn modelId="{73EDDB33-FF58-464B-8708-6D43C02DA760}" type="presParOf" srcId="{630D4CBE-19F0-4339-BF3F-A2E6B58FDC36}" destId="{5E0A65B1-CCF2-4D1E-A73B-FFEFB605FF29}" srcOrd="0" destOrd="0" presId="urn:microsoft.com/office/officeart/2005/8/layout/orgChart1"/>
    <dgm:cxn modelId="{76DEF5F3-4BC2-450A-AB9A-B84A59ADBF6A}" type="presParOf" srcId="{630D4CBE-19F0-4339-BF3F-A2E6B58FDC36}" destId="{2711854B-5AE8-4AC6-A432-527B8E397149}" srcOrd="1" destOrd="0" presId="urn:microsoft.com/office/officeart/2005/8/layout/orgChart1"/>
    <dgm:cxn modelId="{196DAFD0-A4D3-4475-AF3D-A1B94969611A}" type="presParOf" srcId="{2711854B-5AE8-4AC6-A432-527B8E397149}" destId="{66FD01D9-A0FB-4CC1-9882-D395DD6F9141}" srcOrd="0" destOrd="0" presId="urn:microsoft.com/office/officeart/2005/8/layout/orgChart1"/>
    <dgm:cxn modelId="{73317269-E980-4933-9582-6F15FC110AB8}" type="presParOf" srcId="{66FD01D9-A0FB-4CC1-9882-D395DD6F9141}" destId="{7618611B-AB55-4BE4-8630-1810CC54F85E}" srcOrd="0" destOrd="0" presId="urn:microsoft.com/office/officeart/2005/8/layout/orgChart1"/>
    <dgm:cxn modelId="{CCED2032-1C37-48F3-8EDD-0F28F837546E}" type="presParOf" srcId="{66FD01D9-A0FB-4CC1-9882-D395DD6F9141}" destId="{E872E503-7F11-4C45-A6F6-87416AD8CFDF}" srcOrd="1" destOrd="0" presId="urn:microsoft.com/office/officeart/2005/8/layout/orgChart1"/>
    <dgm:cxn modelId="{C7F415A0-D96D-4847-99D6-4B14773DC1E5}" type="presParOf" srcId="{2711854B-5AE8-4AC6-A432-527B8E397149}" destId="{F5B410F5-9E1B-4500-A09E-F0E689B26644}" srcOrd="1" destOrd="0" presId="urn:microsoft.com/office/officeart/2005/8/layout/orgChart1"/>
    <dgm:cxn modelId="{C736C9C1-25C9-42AA-BB95-D2FB42988D71}" type="presParOf" srcId="{2711854B-5AE8-4AC6-A432-527B8E397149}" destId="{7CE22DCF-0CA1-4453-90CC-9ACB8DB32CC4}" srcOrd="2" destOrd="0" presId="urn:microsoft.com/office/officeart/2005/8/layout/orgChart1"/>
    <dgm:cxn modelId="{B81F7B59-3124-4974-AA7C-DB83563E831C}" type="presParOf" srcId="{630D4CBE-19F0-4339-BF3F-A2E6B58FDC36}" destId="{0A190F72-DE23-42DF-B9A0-CC105B20598C}" srcOrd="2" destOrd="0" presId="urn:microsoft.com/office/officeart/2005/8/layout/orgChart1"/>
    <dgm:cxn modelId="{7331BFDE-73C5-4708-B536-CFAA5C0CA526}" type="presParOf" srcId="{630D4CBE-19F0-4339-BF3F-A2E6B58FDC36}" destId="{9D85F409-D3F6-4A08-BBA3-9A067EE95E07}" srcOrd="3" destOrd="0" presId="urn:microsoft.com/office/officeart/2005/8/layout/orgChart1"/>
    <dgm:cxn modelId="{04906FFC-2080-407F-98EE-31AB890FBCC0}" type="presParOf" srcId="{9D85F409-D3F6-4A08-BBA3-9A067EE95E07}" destId="{DFD169A5-5EE7-4676-AFA4-148BB77CA7CB}" srcOrd="0" destOrd="0" presId="urn:microsoft.com/office/officeart/2005/8/layout/orgChart1"/>
    <dgm:cxn modelId="{276E1B13-7545-487E-9225-6470FFC4AAA5}" type="presParOf" srcId="{DFD169A5-5EE7-4676-AFA4-148BB77CA7CB}" destId="{3F3DCA49-50CA-4011-B7CE-F3FF60CEB39B}" srcOrd="0" destOrd="0" presId="urn:microsoft.com/office/officeart/2005/8/layout/orgChart1"/>
    <dgm:cxn modelId="{78B1BC16-742C-4A19-AC5A-B44D4D7BD11E}" type="presParOf" srcId="{DFD169A5-5EE7-4676-AFA4-148BB77CA7CB}" destId="{17F36082-AE9A-4505-BC89-65623D23945C}" srcOrd="1" destOrd="0" presId="urn:microsoft.com/office/officeart/2005/8/layout/orgChart1"/>
    <dgm:cxn modelId="{84A978F8-D380-4FFD-8F1F-A14F423A24E9}" type="presParOf" srcId="{9D85F409-D3F6-4A08-BBA3-9A067EE95E07}" destId="{BA1A728C-B6BF-4B84-8821-C98DEBCAB4A7}" srcOrd="1" destOrd="0" presId="urn:microsoft.com/office/officeart/2005/8/layout/orgChart1"/>
    <dgm:cxn modelId="{D2C1B2E9-4358-4A52-9460-5D9AC82B81A2}" type="presParOf" srcId="{9D85F409-D3F6-4A08-BBA3-9A067EE95E07}" destId="{6BFD56B6-CCD3-45C0-9FF6-4B084E84DA60}" srcOrd="2" destOrd="0" presId="urn:microsoft.com/office/officeart/2005/8/layout/orgChart1"/>
    <dgm:cxn modelId="{198775D6-B75C-45C3-96D8-CC0AA37433E4}" type="presParOf" srcId="{AC816D33-2588-4281-B0DC-401382C56FFA}" destId="{AA680C78-BE35-4F82-8D8C-9F7D7BDBB934}" srcOrd="2" destOrd="0" presId="urn:microsoft.com/office/officeart/2005/8/layout/orgChart1"/>
    <dgm:cxn modelId="{677B3F50-A4F7-48D0-A994-0575A6E76F82}" type="presParOf" srcId="{68CEBDAD-5B57-4741-8FD9-6015A6FB0D51}" destId="{BAC9D6E4-5002-42D5-A412-FBD9F05C519B}" srcOrd="6" destOrd="0" presId="urn:microsoft.com/office/officeart/2005/8/layout/orgChart1"/>
    <dgm:cxn modelId="{6F661B13-356E-4F4A-9AF9-D46919EDE0D2}" type="presParOf" srcId="{68CEBDAD-5B57-4741-8FD9-6015A6FB0D51}" destId="{A0CEBDA2-AA83-464E-BA4B-FBF6F64C120F}" srcOrd="7" destOrd="0" presId="urn:microsoft.com/office/officeart/2005/8/layout/orgChart1"/>
    <dgm:cxn modelId="{133F4A9B-5D70-47B8-BA16-95AE0575C4D4}" type="presParOf" srcId="{A0CEBDA2-AA83-464E-BA4B-FBF6F64C120F}" destId="{A8F221B4-64F2-483F-A302-50AD1C1C3CD3}" srcOrd="0" destOrd="0" presId="urn:microsoft.com/office/officeart/2005/8/layout/orgChart1"/>
    <dgm:cxn modelId="{B7E0EE57-BCE0-491E-A957-D3D56E9EF316}" type="presParOf" srcId="{A8F221B4-64F2-483F-A302-50AD1C1C3CD3}" destId="{C85DF9FF-2267-4B14-AD33-B31B9B5B3A46}" srcOrd="0" destOrd="0" presId="urn:microsoft.com/office/officeart/2005/8/layout/orgChart1"/>
    <dgm:cxn modelId="{C4805821-F1EE-403B-A887-24751E57D02C}" type="presParOf" srcId="{A8F221B4-64F2-483F-A302-50AD1C1C3CD3}" destId="{2329F286-884E-46F3-9B7C-A3AEED93A3D7}" srcOrd="1" destOrd="0" presId="urn:microsoft.com/office/officeart/2005/8/layout/orgChart1"/>
    <dgm:cxn modelId="{2B42C71C-CF74-4F74-BCD7-EB84A6EE472B}" type="presParOf" srcId="{A0CEBDA2-AA83-464E-BA4B-FBF6F64C120F}" destId="{26A46011-F3DB-4361-8980-D45D366E66E6}" srcOrd="1" destOrd="0" presId="urn:microsoft.com/office/officeart/2005/8/layout/orgChart1"/>
    <dgm:cxn modelId="{A18329FD-8DC0-41DC-966B-D2EFD8DBAF4A}" type="presParOf" srcId="{26A46011-F3DB-4361-8980-D45D366E66E6}" destId="{94EAAC81-4A20-47C8-8A3F-AEAB3FB8216D}" srcOrd="0" destOrd="0" presId="urn:microsoft.com/office/officeart/2005/8/layout/orgChart1"/>
    <dgm:cxn modelId="{D5AE0003-9D02-4D6A-8121-F3ED6240E129}" type="presParOf" srcId="{26A46011-F3DB-4361-8980-D45D366E66E6}" destId="{B3D02248-BE2C-4C8E-BFEE-225B70BE6BA9}" srcOrd="1" destOrd="0" presId="urn:microsoft.com/office/officeart/2005/8/layout/orgChart1"/>
    <dgm:cxn modelId="{0F84F0B9-4181-4212-8FB3-368C890E2EA1}" type="presParOf" srcId="{B3D02248-BE2C-4C8E-BFEE-225B70BE6BA9}" destId="{56A2B87C-AA4B-4538-9F24-E0D61EA90C52}" srcOrd="0" destOrd="0" presId="urn:microsoft.com/office/officeart/2005/8/layout/orgChart1"/>
    <dgm:cxn modelId="{CFA869B7-B76C-449E-8C98-1A2B7BAC9A30}" type="presParOf" srcId="{56A2B87C-AA4B-4538-9F24-E0D61EA90C52}" destId="{76510571-D5CF-4D75-8E87-F8E4BD8F1DF3}" srcOrd="0" destOrd="0" presId="urn:microsoft.com/office/officeart/2005/8/layout/orgChart1"/>
    <dgm:cxn modelId="{B83EAE3A-031E-4026-BBCF-4B675F37FCC7}" type="presParOf" srcId="{56A2B87C-AA4B-4538-9F24-E0D61EA90C52}" destId="{E9AB4EBE-47B7-4076-B471-1BE5480AF81E}" srcOrd="1" destOrd="0" presId="urn:microsoft.com/office/officeart/2005/8/layout/orgChart1"/>
    <dgm:cxn modelId="{92A752F3-D898-43F4-A625-23AD84783F8E}" type="presParOf" srcId="{B3D02248-BE2C-4C8E-BFEE-225B70BE6BA9}" destId="{9BF80FFE-7D4D-47A9-8DFA-3FB27952EB28}" srcOrd="1" destOrd="0" presId="urn:microsoft.com/office/officeart/2005/8/layout/orgChart1"/>
    <dgm:cxn modelId="{28023B64-FD5F-4919-847D-412BBD970E25}" type="presParOf" srcId="{B3D02248-BE2C-4C8E-BFEE-225B70BE6BA9}" destId="{D6FA0ECC-2702-46E0-B64E-77393620BAE4}" srcOrd="2" destOrd="0" presId="urn:microsoft.com/office/officeart/2005/8/layout/orgChart1"/>
    <dgm:cxn modelId="{476CDEFA-EC4C-442F-9B50-50D0A2003535}" type="presParOf" srcId="{26A46011-F3DB-4361-8980-D45D366E66E6}" destId="{FDC7F398-076C-47E7-9E82-B5CF29A0ED88}" srcOrd="2" destOrd="0" presId="urn:microsoft.com/office/officeart/2005/8/layout/orgChart1"/>
    <dgm:cxn modelId="{6E435B4D-890C-48B8-94AF-AB8C48ED9349}" type="presParOf" srcId="{26A46011-F3DB-4361-8980-D45D366E66E6}" destId="{84ED204D-69F7-45C3-98B4-766485F7B7AA}" srcOrd="3" destOrd="0" presId="urn:microsoft.com/office/officeart/2005/8/layout/orgChart1"/>
    <dgm:cxn modelId="{CA88367A-C12E-46A2-AA0C-4894B31BD596}" type="presParOf" srcId="{84ED204D-69F7-45C3-98B4-766485F7B7AA}" destId="{85D02D97-BF02-473A-B1C0-DF7ACAAC31A6}" srcOrd="0" destOrd="0" presId="urn:microsoft.com/office/officeart/2005/8/layout/orgChart1"/>
    <dgm:cxn modelId="{94753228-1D7A-46D4-9022-4F67EA8318BE}" type="presParOf" srcId="{85D02D97-BF02-473A-B1C0-DF7ACAAC31A6}" destId="{977A9640-8835-482D-A606-387AE0A951EC}" srcOrd="0" destOrd="0" presId="urn:microsoft.com/office/officeart/2005/8/layout/orgChart1"/>
    <dgm:cxn modelId="{DC24478D-A403-45E7-9C8F-A0D52EAE026E}" type="presParOf" srcId="{85D02D97-BF02-473A-B1C0-DF7ACAAC31A6}" destId="{F6350468-1C10-42BD-AAEC-61735440FD12}" srcOrd="1" destOrd="0" presId="urn:microsoft.com/office/officeart/2005/8/layout/orgChart1"/>
    <dgm:cxn modelId="{2DA555A5-871A-433E-A5F3-228609E7FA61}" type="presParOf" srcId="{84ED204D-69F7-45C3-98B4-766485F7B7AA}" destId="{FB5CF544-BDB5-47F4-9913-6805F6F635EC}" srcOrd="1" destOrd="0" presId="urn:microsoft.com/office/officeart/2005/8/layout/orgChart1"/>
    <dgm:cxn modelId="{2BC162BA-CC2F-4E60-885E-870A702E9DD2}" type="presParOf" srcId="{84ED204D-69F7-45C3-98B4-766485F7B7AA}" destId="{632E62A7-5102-4CC5-B52E-EF2C83397436}" srcOrd="2" destOrd="0" presId="urn:microsoft.com/office/officeart/2005/8/layout/orgChart1"/>
    <dgm:cxn modelId="{467231B9-4AFF-461C-AEA2-D453266775A6}" type="presParOf" srcId="{A0CEBDA2-AA83-464E-BA4B-FBF6F64C120F}" destId="{92244C96-D464-4373-A68C-C9D30347A841}" srcOrd="2" destOrd="0" presId="urn:microsoft.com/office/officeart/2005/8/layout/orgChart1"/>
    <dgm:cxn modelId="{56F011BF-9B2A-43EC-9CEE-090E430D1AA0}" type="presParOf" srcId="{0FC9C6B2-EE41-4447-AEA0-3464E1F5A2EE}" destId="{F9A44F1D-2ACD-4F0F-9CE3-7AD9ECCB8B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80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0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999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54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6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763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87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92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06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12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73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62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85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79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97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6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43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A4FE08-F306-426E-9389-7F2D4C1BF260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00E42B-5E77-4AC0-9173-E7C706F86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5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aratea@gaia.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CYBERWATCHING</a:t>
            </a:r>
            <a:br>
              <a:rPr lang="es-ES" dirty="0" smtClean="0"/>
            </a:br>
            <a:endParaRPr lang="en-GB" sz="3000" b="1" i="1" dirty="0">
              <a:solidFill>
                <a:srgbClr val="0066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33446" y="3996267"/>
            <a:ext cx="7669578" cy="1388534"/>
          </a:xfrm>
        </p:spPr>
        <p:txBody>
          <a:bodyPr>
            <a:normAutofit/>
          </a:bodyPr>
          <a:lstStyle/>
          <a:p>
            <a:r>
              <a:rPr lang="en-US" sz="3200" b="1" i="1"/>
              <a:t>Creating a global living lab including cybersecurity aspects as a guarantee</a:t>
            </a:r>
            <a:endParaRPr lang="en-GB" sz="3200" b="1" i="1" dirty="0"/>
          </a:p>
        </p:txBody>
      </p:sp>
      <p:pic>
        <p:nvPicPr>
          <p:cNvPr id="4" name="3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2702" y="5615853"/>
            <a:ext cx="2880320" cy="7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57952" y="834765"/>
            <a:ext cx="8524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6600"/>
                </a:solidFill>
                <a:cs typeface="Arial" pitchFamily="34" charset="0"/>
              </a:rPr>
              <a:t>OceanLive</a:t>
            </a:r>
            <a:r>
              <a:rPr lang="en-US" sz="2000" b="1" i="1" dirty="0" smtClean="0">
                <a:solidFill>
                  <a:srgbClr val="006600"/>
                </a:solidFill>
                <a:cs typeface="Arial" pitchFamily="34" charset="0"/>
              </a:rPr>
              <a:t> Cybersecurity network development to ensure the safety of all connected systems (</a:t>
            </a:r>
            <a:r>
              <a:rPr lang="en-US" sz="2000" b="1" i="1" dirty="0" err="1" smtClean="0">
                <a:solidFill>
                  <a:srgbClr val="006600"/>
                </a:solidFill>
                <a:cs typeface="Arial" pitchFamily="34" charset="0"/>
              </a:rPr>
              <a:t>IoT</a:t>
            </a:r>
            <a:r>
              <a:rPr lang="en-US" sz="2000" b="1" i="1" dirty="0" smtClean="0">
                <a:solidFill>
                  <a:srgbClr val="006600"/>
                </a:solidFill>
                <a:cs typeface="Arial" pitchFamily="34" charset="0"/>
              </a:rPr>
              <a:t>)</a:t>
            </a:r>
            <a:endParaRPr lang="es-ES" sz="2000" b="1" i="1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560320" y="262116"/>
            <a:ext cx="7053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CYBERSECURITY</a:t>
            </a:r>
            <a:endParaRPr lang="es-ES" sz="3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4" descr="Resultado de imagen de paloalto cybersecur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75" y="2409627"/>
            <a:ext cx="5273135" cy="306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6" descr="leno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0577" y="5254767"/>
            <a:ext cx="1111546" cy="926288"/>
          </a:xfrm>
          <a:prstGeom prst="rect">
            <a:avLst/>
          </a:prstGeom>
        </p:spPr>
      </p:pic>
      <p:pic>
        <p:nvPicPr>
          <p:cNvPr id="15" name="Image 11" descr="galaxy t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75776" y="5304890"/>
            <a:ext cx="1182989" cy="876165"/>
          </a:xfrm>
          <a:prstGeom prst="rect">
            <a:avLst/>
          </a:prstGeom>
        </p:spPr>
      </p:pic>
      <p:pic>
        <p:nvPicPr>
          <p:cNvPr id="16" name="Picture 2" descr="Resultado de imagen de Boya meteorológica/boya oceanográfica">
            <a:extLst>
              <a:ext uri="{FF2B5EF4-FFF2-40B4-BE49-F238E27FC236}">
                <a16:creationId xmlns:a16="http://schemas.microsoft.com/office/drawing/2014/main" xmlns="" id="{4E23C9AC-9EF5-436B-89BF-F52B4DCB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80" y="1864246"/>
            <a:ext cx="2131187" cy="266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57952" y="834765"/>
            <a:ext cx="8524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006600"/>
                </a:solidFill>
                <a:cs typeface="Arial" pitchFamily="34" charset="0"/>
              </a:rPr>
              <a:t>Using </a:t>
            </a:r>
            <a:r>
              <a:rPr lang="en-GB" sz="2000" b="1" i="1" dirty="0" err="1" smtClean="0">
                <a:solidFill>
                  <a:srgbClr val="006600"/>
                </a:solidFill>
                <a:cs typeface="Arial" pitchFamily="34" charset="0"/>
              </a:rPr>
              <a:t>Qwant</a:t>
            </a:r>
            <a:r>
              <a:rPr lang="en-GB" sz="2000" b="1" i="1" dirty="0" smtClean="0">
                <a:solidFill>
                  <a:srgbClr val="006600"/>
                </a:solidFill>
                <a:cs typeface="Arial" pitchFamily="34" charset="0"/>
              </a:rPr>
              <a:t>, the confidentiality preservation research engine to promote the ecosystem: activities, start-up, tourism, sports </a:t>
            </a:r>
            <a:endParaRPr lang="en-GB" sz="2000" b="1" i="1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560320" y="262116"/>
            <a:ext cx="7053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DIGITALIZATION</a:t>
            </a:r>
            <a:endParaRPr lang="es-ES" sz="3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Imagen 8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38" y="2583163"/>
            <a:ext cx="2857500" cy="2857500"/>
          </a:xfrm>
          <a:prstGeom prst="rect">
            <a:avLst/>
          </a:prstGeom>
        </p:spPr>
      </p:pic>
      <p:pic>
        <p:nvPicPr>
          <p:cNvPr id="12" name="Imagen 11" descr="Unknown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49" y="2917418"/>
            <a:ext cx="3314700" cy="2451100"/>
          </a:xfrm>
          <a:prstGeom prst="rect">
            <a:avLst/>
          </a:prstGeom>
        </p:spPr>
      </p:pic>
      <p:pic>
        <p:nvPicPr>
          <p:cNvPr id="13" name="Imagen 12" descr="002B-500x5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22" y="3122911"/>
            <a:ext cx="1340556" cy="13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57952" y="834765"/>
            <a:ext cx="85243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6600"/>
                </a:solidFill>
                <a:cs typeface="Arial" pitchFamily="34" charset="0"/>
              </a:rPr>
              <a:t>Establishment </a:t>
            </a:r>
            <a:r>
              <a:rPr lang="en-US" sz="2000" b="1" i="1" dirty="0">
                <a:solidFill>
                  <a:srgbClr val="006600"/>
                </a:solidFill>
                <a:cs typeface="Arial" pitchFamily="34" charset="0"/>
              </a:rPr>
              <a:t>of networks of key cross-border actors for employment, as well as the exchange of good practices and the development of an offer in training in cutting-edge technologies for </a:t>
            </a:r>
            <a:r>
              <a:rPr lang="en-US" sz="2000" b="1" i="1" dirty="0" err="1">
                <a:solidFill>
                  <a:srgbClr val="006600"/>
                </a:solidFill>
                <a:cs typeface="Arial" pitchFamily="34" charset="0"/>
              </a:rPr>
              <a:t>BlueSports</a:t>
            </a:r>
            <a:endParaRPr lang="es-ES" sz="2000" b="1" i="1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560320" y="262116"/>
            <a:ext cx="7053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TRAINING</a:t>
            </a:r>
            <a:endParaRPr lang="es-ES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652695" y="5732924"/>
            <a:ext cx="8229600" cy="77238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/>
              <a:t>EJOBS 4 SPORTS</a:t>
            </a:r>
            <a:endParaRPr lang="es-ES" b="1" dirty="0"/>
          </a:p>
        </p:txBody>
      </p:sp>
      <p:pic>
        <p:nvPicPr>
          <p:cNvPr id="12" name="Picture 2" descr="slide5"/>
          <p:cNvPicPr>
            <a:picLocks noChangeAspect="1" noChangeArrowheads="1"/>
          </p:cNvPicPr>
          <p:nvPr/>
        </p:nvPicPr>
        <p:blipFill>
          <a:blip r:embed="rId2"/>
          <a:srcRect l="10751" r="14525"/>
          <a:stretch>
            <a:fillRect/>
          </a:stretch>
        </p:blipFill>
        <p:spPr bwMode="auto">
          <a:xfrm>
            <a:off x="1946365" y="2060918"/>
            <a:ext cx="9144000" cy="3461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55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Muchas gracias</a:t>
            </a:r>
            <a:br>
              <a:rPr lang="es-ES" dirty="0" smtClean="0"/>
            </a:br>
            <a:r>
              <a:rPr lang="es-ES" dirty="0" err="1" smtClean="0"/>
              <a:t>Eskerrik</a:t>
            </a:r>
            <a:r>
              <a:rPr lang="es-ES" dirty="0" smtClean="0"/>
              <a:t> </a:t>
            </a:r>
            <a:r>
              <a:rPr lang="es-ES" dirty="0" err="1" smtClean="0"/>
              <a:t>asko</a:t>
            </a:r>
            <a:r>
              <a:rPr lang="es-ES" dirty="0" smtClean="0"/>
              <a:t/>
            </a:r>
            <a:br>
              <a:rPr lang="es-ES" dirty="0" smtClean="0"/>
            </a:br>
            <a:endParaRPr lang="en-GB" sz="3000" b="1" i="1" dirty="0">
              <a:solidFill>
                <a:srgbClr val="0066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/>
          <a:lstStyle/>
          <a:p>
            <a:r>
              <a:rPr lang="en-GB" b="1" dirty="0" smtClean="0"/>
              <a:t>Jokin Garatea</a:t>
            </a:r>
          </a:p>
          <a:p>
            <a:r>
              <a:rPr lang="en-GB" b="1" dirty="0">
                <a:hlinkClick r:id="rId2"/>
              </a:rPr>
              <a:t>g</a:t>
            </a:r>
            <a:r>
              <a:rPr lang="en-GB" b="1" dirty="0" smtClean="0">
                <a:hlinkClick r:id="rId2"/>
              </a:rPr>
              <a:t>aratea@gaia.es</a:t>
            </a:r>
            <a:endParaRPr lang="en-GB" b="1" dirty="0" smtClean="0"/>
          </a:p>
          <a:p>
            <a:r>
              <a:rPr lang="en-GB" b="1" dirty="0" smtClean="0"/>
              <a:t>Director of the International Department</a:t>
            </a:r>
            <a:endParaRPr lang="en-GB" b="1" dirty="0"/>
          </a:p>
        </p:txBody>
      </p:sp>
      <p:pic>
        <p:nvPicPr>
          <p:cNvPr id="4" name="3 Imagen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2702" y="5615853"/>
            <a:ext cx="2880320" cy="7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7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419335" y="979761"/>
            <a:ext cx="5468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6600"/>
                </a:solidFill>
                <a:cs typeface="Arial" pitchFamily="34" charset="0"/>
              </a:rPr>
              <a:t>Industry of Knowledge and Applied Technology</a:t>
            </a:r>
            <a:endParaRPr lang="es-ES" sz="2000" b="1" i="1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962911" y="1412777"/>
            <a:ext cx="9271145" cy="142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cs typeface="Arial" pitchFamily="34" charset="0"/>
              </a:rPr>
              <a:t>The </a:t>
            </a:r>
            <a:r>
              <a:rPr lang="en-US" sz="1600" b="1" dirty="0">
                <a:cs typeface="Arial" pitchFamily="34" charset="0"/>
              </a:rPr>
              <a:t>ICTA Basque Country </a:t>
            </a:r>
            <a:r>
              <a:rPr lang="en-US" sz="1600" dirty="0">
                <a:cs typeface="Arial" pitchFamily="34" charset="0"/>
              </a:rPr>
              <a:t>sector constitutes a competitive advantage to accelerate the transformation of companies, territory and society with the aim of positioning </a:t>
            </a:r>
            <a:r>
              <a:rPr lang="en-US" sz="1600" dirty="0" err="1">
                <a:cs typeface="Arial" pitchFamily="34" charset="0"/>
              </a:rPr>
              <a:t>Euskadi</a:t>
            </a:r>
            <a:r>
              <a:rPr lang="en-US" sz="1600" dirty="0">
                <a:cs typeface="Arial" pitchFamily="34" charset="0"/>
              </a:rPr>
              <a:t> in the New Economy</a:t>
            </a:r>
            <a:r>
              <a:rPr lang="es-ES_tradnl" sz="1600" dirty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en-US" sz="1600" dirty="0">
                <a:cs typeface="Arial" pitchFamily="34" charset="0"/>
              </a:rPr>
              <a:t>The new </a:t>
            </a:r>
            <a:r>
              <a:rPr lang="en-US" sz="1600" b="1" dirty="0">
                <a:cs typeface="Arial" pitchFamily="34" charset="0"/>
              </a:rPr>
              <a:t>GAIA</a:t>
            </a:r>
            <a:r>
              <a:rPr lang="en-US" sz="1600" dirty="0">
                <a:cs typeface="Arial" pitchFamily="34" charset="0"/>
              </a:rPr>
              <a:t> cluster is created with the intention of promoting this transformation through opportunities to generate wealth</a:t>
            </a:r>
            <a:r>
              <a:rPr lang="es-ES_tradnl" sz="1600" dirty="0">
                <a:solidFill>
                  <a:prstClr val="black"/>
                </a:solidFill>
                <a:cs typeface="Arial" pitchFamily="34" charset="0"/>
              </a:rPr>
              <a:t>. </a:t>
            </a:r>
          </a:p>
        </p:txBody>
      </p:sp>
      <p:grpSp>
        <p:nvGrpSpPr>
          <p:cNvPr id="9" name="14 Grupo"/>
          <p:cNvGrpSpPr/>
          <p:nvPr/>
        </p:nvGrpSpPr>
        <p:grpSpPr>
          <a:xfrm>
            <a:off x="2063552" y="3120034"/>
            <a:ext cx="1656184" cy="308967"/>
            <a:chOff x="438912" y="1195983"/>
            <a:chExt cx="1656184" cy="308967"/>
          </a:xfrm>
        </p:grpSpPr>
        <p:sp>
          <p:nvSpPr>
            <p:cNvPr id="10" name="9 Rectángulo"/>
            <p:cNvSpPr/>
            <p:nvPr/>
          </p:nvSpPr>
          <p:spPr>
            <a:xfrm>
              <a:off x="438912" y="1195983"/>
              <a:ext cx="1656184" cy="308967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71714" y="1196578"/>
              <a:ext cx="119058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80975" indent="-180975" algn="ctr"/>
              <a:r>
                <a:rPr lang="es-E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ICTA Sector</a:t>
              </a:r>
            </a:p>
          </p:txBody>
        </p:sp>
      </p:grp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935760" y="2996953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strongly internationalized sector, which generates Employment, Wealth, and Innovation</a:t>
            </a:r>
            <a:endParaRPr lang="es-ES" sz="1600" b="1" strike="sngStrik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44" t="8834" r="15545" b="9967"/>
          <a:stretch>
            <a:fillRect/>
          </a:stretch>
        </p:blipFill>
        <p:spPr bwMode="auto">
          <a:xfrm>
            <a:off x="3935759" y="3573016"/>
            <a:ext cx="539679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9984432" y="5637148"/>
            <a:ext cx="19442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tabLst>
                <a:tab pos="3586163" algn="r"/>
              </a:tabLst>
            </a:pPr>
            <a:r>
              <a:rPr lang="en-US" sz="1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It is equivalent to more than 7% of </a:t>
            </a:r>
            <a:r>
              <a:rPr lang="en-US" sz="1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Euskadi's</a:t>
            </a:r>
            <a:r>
              <a:rPr lang="en-US" sz="1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GDP</a:t>
            </a:r>
            <a:endParaRPr lang="es-ES" sz="1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984432" y="6375812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Arial" pitchFamily="34" charset="0"/>
                <a:cs typeface="Arial" pitchFamily="34" charset="0"/>
              </a:rPr>
              <a:t>(*) </a:t>
            </a:r>
            <a:r>
              <a:rPr lang="es-ES" sz="1200" i="1" dirty="0">
                <a:latin typeface="Arial" pitchFamily="34" charset="0"/>
                <a:cs typeface="Arial" pitchFamily="34" charset="0"/>
              </a:rPr>
              <a:t>Millones de €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3419335" y="333431"/>
            <a:ext cx="569540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</a:rPr>
              <a:t>THE ICTA SECTOR IN EUSKADI</a:t>
            </a:r>
          </a:p>
          <a:p>
            <a:pPr algn="ctr"/>
            <a:endParaRPr lang="es-ES" sz="3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962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357953" y="929209"/>
            <a:ext cx="786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6600"/>
                </a:solidFill>
                <a:cs typeface="Arial" pitchFamily="34" charset="0"/>
              </a:rPr>
              <a:t>A sector with commitment in the main Opportunity Spaces</a:t>
            </a:r>
            <a:endParaRPr lang="es-ES" sz="2000" b="1" i="1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10" name="CuadroTexto 72"/>
          <p:cNvSpPr txBox="1"/>
          <p:nvPr/>
        </p:nvSpPr>
        <p:spPr>
          <a:xfrm>
            <a:off x="1962912" y="1314197"/>
            <a:ext cx="9009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ea typeface="Avenir Book" charset="0"/>
                <a:cs typeface="Arial" pitchFamily="34" charset="0"/>
              </a:rPr>
              <a:t>The ICTA sector companies create, develop and offer advanced solutions for all sectors: industry, services, Public Administration and Society.</a:t>
            </a:r>
            <a:endParaRPr lang="es-ES_tradnl" sz="1600" dirty="0">
              <a:ea typeface="Avenir Book" charset="0"/>
              <a:cs typeface="Arial" pitchFamily="34" charset="0"/>
            </a:endParaRPr>
          </a:p>
          <a:p>
            <a:pPr algn="just"/>
            <a:endParaRPr lang="es-ES_tradnl" sz="1600" dirty="0">
              <a:ea typeface="Avenir Book" charset="0"/>
              <a:cs typeface="Arial" pitchFamily="34" charset="0"/>
            </a:endParaRPr>
          </a:p>
          <a:p>
            <a:pPr algn="just"/>
            <a:r>
              <a:rPr lang="en-US" sz="1600" dirty="0">
                <a:cs typeface="Arial" pitchFamily="34" charset="0"/>
              </a:rPr>
              <a:t>The </a:t>
            </a:r>
            <a:r>
              <a:rPr lang="en-US" sz="1600" b="1" dirty="0">
                <a:cs typeface="Arial" pitchFamily="34" charset="0"/>
              </a:rPr>
              <a:t>Strategic Plan 2017 - 2020 </a:t>
            </a:r>
            <a:r>
              <a:rPr lang="en-US" sz="1600" dirty="0">
                <a:cs typeface="Arial" pitchFamily="34" charset="0"/>
              </a:rPr>
              <a:t>aligns the offer of the companies of the sector towards the specialization in the development of </a:t>
            </a:r>
            <a:r>
              <a:rPr lang="en-US" sz="1600" b="1" dirty="0">
                <a:cs typeface="Arial" pitchFamily="34" charset="0"/>
              </a:rPr>
              <a:t>Projects </a:t>
            </a:r>
            <a:r>
              <a:rPr lang="en-US" sz="1600" dirty="0">
                <a:cs typeface="Arial" pitchFamily="34" charset="0"/>
              </a:rPr>
              <a:t>referring, </a:t>
            </a:r>
            <a:r>
              <a:rPr lang="en-US" sz="1600" dirty="0" smtClean="0">
                <a:cs typeface="Arial" pitchFamily="34" charset="0"/>
              </a:rPr>
              <a:t>to </a:t>
            </a:r>
            <a:r>
              <a:rPr lang="en-US" sz="1600" b="1" dirty="0" smtClean="0">
                <a:cs typeface="Arial" pitchFamily="34" charset="0"/>
              </a:rPr>
              <a:t>Collaborative </a:t>
            </a:r>
            <a:r>
              <a:rPr lang="en-US" sz="1600" b="1" dirty="0">
                <a:cs typeface="Arial" pitchFamily="34" charset="0"/>
              </a:rPr>
              <a:t>Innovation</a:t>
            </a:r>
            <a:r>
              <a:rPr lang="en-US" sz="1600" dirty="0">
                <a:cs typeface="Arial" pitchFamily="34" charset="0"/>
              </a:rPr>
              <a:t>, in three </a:t>
            </a:r>
            <a:r>
              <a:rPr lang="en-US" sz="1600" b="1" dirty="0">
                <a:cs typeface="Arial" pitchFamily="34" charset="0"/>
              </a:rPr>
              <a:t>Spaces of Opportunity.</a:t>
            </a:r>
            <a:endParaRPr lang="es-ES_tradnl" sz="1600" b="1" dirty="0">
              <a:solidFill>
                <a:srgbClr val="000000"/>
              </a:solidFill>
              <a:ea typeface="Avenir Book" charset="0"/>
              <a:cs typeface="Arial" pitchFamily="34" charset="0"/>
            </a:endParaRPr>
          </a:p>
        </p:txBody>
      </p:sp>
      <p:pic>
        <p:nvPicPr>
          <p:cNvPr id="11" name="Picture 29" descr="Presentación A vs 8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b="5058"/>
          <a:stretch/>
        </p:blipFill>
        <p:spPr>
          <a:xfrm>
            <a:off x="2495601" y="2996952"/>
            <a:ext cx="2083479" cy="1261324"/>
          </a:xfrm>
          <a:prstGeom prst="rect">
            <a:avLst/>
          </a:prstGeom>
          <a:ln>
            <a:noFill/>
          </a:ln>
        </p:spPr>
      </p:pic>
      <p:sp>
        <p:nvSpPr>
          <p:cNvPr id="12" name="CuadroTexto 72"/>
          <p:cNvSpPr txBox="1"/>
          <p:nvPr/>
        </p:nvSpPr>
        <p:spPr>
          <a:xfrm>
            <a:off x="2651920" y="4304710"/>
            <a:ext cx="2003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ea typeface="Avenir Book" charset="0"/>
                <a:cs typeface="Arial" pitchFamily="34" charset="0"/>
              </a:rPr>
              <a:t>Smart Industry</a:t>
            </a:r>
          </a:p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venir Book" charset="0"/>
                <a:cs typeface="Arial" pitchFamily="34" charset="0"/>
              </a:rPr>
              <a:t>Industry 4.0 &amp; Energy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279576" y="4869161"/>
            <a:ext cx="265753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200"/>
              </a:spcAft>
            </a:pPr>
            <a:r>
              <a:rPr lang="en-US" sz="1200" dirty="0">
                <a:cs typeface="Arial" pitchFamily="34" charset="0"/>
              </a:rPr>
              <a:t>Models and systems for management and improvement of processes, products and organizations:</a:t>
            </a:r>
            <a:endParaRPr lang="es-ES" sz="1200" dirty="0">
              <a:cs typeface="Arial" pitchFamily="34" charset="0"/>
            </a:endParaRPr>
          </a:p>
          <a:p>
            <a:pPr marL="176213" lvl="1" indent="-176213">
              <a:spcAft>
                <a:spcPts val="200"/>
              </a:spcAft>
              <a:buFont typeface="Arial" pitchFamily="34" charset="0"/>
              <a:buChar char="–"/>
            </a:pPr>
            <a:r>
              <a:rPr lang="en-US" sz="1200" dirty="0">
                <a:cs typeface="Arial" pitchFamily="34" charset="0"/>
              </a:rPr>
              <a:t>Service and Business</a:t>
            </a:r>
          </a:p>
          <a:p>
            <a:pPr marL="176213" lvl="1" indent="-176213">
              <a:spcAft>
                <a:spcPts val="200"/>
              </a:spcAft>
              <a:buFont typeface="Arial" pitchFamily="34" charset="0"/>
              <a:buChar char="–"/>
            </a:pPr>
            <a:r>
              <a:rPr lang="en-US" sz="1200" dirty="0">
                <a:cs typeface="Arial" pitchFamily="34" charset="0"/>
              </a:rPr>
              <a:t>Energy Management</a:t>
            </a:r>
          </a:p>
          <a:p>
            <a:pPr marL="176213" lvl="1" indent="-176213">
              <a:spcAft>
                <a:spcPts val="200"/>
              </a:spcAft>
              <a:buFont typeface="Arial" pitchFamily="34" charset="0"/>
              <a:buChar char="–"/>
            </a:pPr>
            <a:r>
              <a:rPr lang="en-US" sz="1200" dirty="0">
                <a:cs typeface="Arial" pitchFamily="34" charset="0"/>
              </a:rPr>
              <a:t>New Economy Services in Industry 4.0</a:t>
            </a:r>
          </a:p>
        </p:txBody>
      </p:sp>
      <p:pic>
        <p:nvPicPr>
          <p:cNvPr id="14" name="13 Imagen" descr="mani.gif"/>
          <p:cNvPicPr>
            <a:picLocks noChangeAspect="1"/>
          </p:cNvPicPr>
          <p:nvPr/>
        </p:nvPicPr>
        <p:blipFill>
          <a:blip r:embed="rId3" cstate="print"/>
          <a:srcRect l="2923" t="19282" r="2308" b="20000"/>
          <a:stretch>
            <a:fillRect/>
          </a:stretch>
        </p:blipFill>
        <p:spPr>
          <a:xfrm>
            <a:off x="5789832" y="2993092"/>
            <a:ext cx="2040616" cy="980555"/>
          </a:xfrm>
          <a:prstGeom prst="rect">
            <a:avLst/>
          </a:prstGeom>
          <a:ln>
            <a:noFill/>
          </a:ln>
        </p:spPr>
      </p:pic>
      <p:pic>
        <p:nvPicPr>
          <p:cNvPr id="15" name="14 Imagen" descr="mani.gif"/>
          <p:cNvPicPr>
            <a:picLocks noChangeAspect="1"/>
          </p:cNvPicPr>
          <p:nvPr/>
        </p:nvPicPr>
        <p:blipFill>
          <a:blip r:embed="rId4" cstate="print"/>
          <a:srcRect l="29706" t="22941" r="29559" b="22745"/>
          <a:stretch>
            <a:fillRect/>
          </a:stretch>
        </p:blipFill>
        <p:spPr>
          <a:xfrm>
            <a:off x="9448241" y="2883857"/>
            <a:ext cx="1281986" cy="1281986"/>
          </a:xfrm>
          <a:prstGeom prst="rect">
            <a:avLst/>
          </a:prstGeom>
        </p:spPr>
      </p:pic>
      <p:sp>
        <p:nvSpPr>
          <p:cNvPr id="16" name="CuadroTexto 72"/>
          <p:cNvSpPr txBox="1"/>
          <p:nvPr/>
        </p:nvSpPr>
        <p:spPr>
          <a:xfrm>
            <a:off x="5789832" y="4279806"/>
            <a:ext cx="1907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ea typeface="Avenir Book" charset="0"/>
                <a:cs typeface="Arial" pitchFamily="34" charset="0"/>
              </a:rPr>
              <a:t>Smart Territory</a:t>
            </a:r>
          </a:p>
        </p:txBody>
      </p:sp>
      <p:sp>
        <p:nvSpPr>
          <p:cNvPr id="17" name="CuadroTexto 72"/>
          <p:cNvSpPr txBox="1"/>
          <p:nvPr/>
        </p:nvSpPr>
        <p:spPr>
          <a:xfrm>
            <a:off x="9294506" y="4285614"/>
            <a:ext cx="1379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ea typeface="Avenir Book" charset="0"/>
                <a:cs typeface="Arial" pitchFamily="34" charset="0"/>
              </a:rPr>
              <a:t>Smart Society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519855" y="4893742"/>
            <a:ext cx="2629622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200"/>
              </a:spcAft>
              <a:buClr>
                <a:schemeClr val="accent1">
                  <a:lumMod val="75000"/>
                </a:schemeClr>
              </a:buClr>
            </a:pPr>
            <a:r>
              <a:rPr lang="en-US" sz="1200" dirty="0">
                <a:cs typeface="Arial" pitchFamily="34" charset="0"/>
              </a:rPr>
              <a:t>Advanced infrastructure and platforms:</a:t>
            </a:r>
          </a:p>
          <a:p>
            <a:pPr marL="176213" lvl="1" indent="-176213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</a:pPr>
            <a:r>
              <a:rPr lang="en-US" sz="1200" dirty="0">
                <a:cs typeface="Arial" pitchFamily="34" charset="0"/>
              </a:rPr>
              <a:t>Governance</a:t>
            </a:r>
          </a:p>
          <a:p>
            <a:pPr marL="176213" lvl="1" indent="-176213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</a:pPr>
            <a:r>
              <a:rPr lang="en-US" sz="1200" dirty="0">
                <a:cs typeface="Arial" pitchFamily="34" charset="0"/>
              </a:rPr>
              <a:t>Sustainable Environment</a:t>
            </a:r>
          </a:p>
          <a:p>
            <a:pPr marL="176213" lvl="1" indent="-176213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</a:pPr>
            <a:r>
              <a:rPr lang="en-US" sz="1200" dirty="0">
                <a:cs typeface="Arial" pitchFamily="34" charset="0"/>
              </a:rPr>
              <a:t>Digitized services for citizens and businesses</a:t>
            </a:r>
          </a:p>
          <a:p>
            <a:pPr marL="176213" lvl="1" indent="-176213">
              <a:spcAft>
                <a:spcPts val="200"/>
              </a:spcAft>
              <a:buFont typeface="Arial" pitchFamily="34" charset="0"/>
              <a:buChar char="–"/>
            </a:pPr>
            <a:r>
              <a:rPr lang="en-US" sz="1200" dirty="0">
                <a:cs typeface="Arial" pitchFamily="34" charset="0"/>
              </a:rPr>
              <a:t>New Economy Services in Industry 4.0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8732223" y="4893742"/>
            <a:ext cx="2916638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200"/>
              </a:spcAft>
              <a:buClr>
                <a:schemeClr val="accent1">
                  <a:lumMod val="75000"/>
                </a:schemeClr>
              </a:buClr>
            </a:pPr>
            <a:r>
              <a:rPr lang="en-US" sz="1200" dirty="0">
                <a:cs typeface="Arial" pitchFamily="34" charset="0"/>
              </a:rPr>
              <a:t>Advanced systems for the promotion and improvement of citizen-centered areas:</a:t>
            </a:r>
          </a:p>
          <a:p>
            <a:pPr marL="176213" lvl="1" indent="-176213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</a:pPr>
            <a:r>
              <a:rPr lang="en-US" sz="1200" dirty="0">
                <a:cs typeface="Arial" pitchFamily="34" charset="0"/>
              </a:rPr>
              <a:t>Talent and entrepreneurship.</a:t>
            </a:r>
          </a:p>
          <a:p>
            <a:pPr marL="176213" lvl="1" indent="-176213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</a:pPr>
            <a:r>
              <a:rPr lang="en-US" sz="1200" dirty="0">
                <a:cs typeface="Arial" pitchFamily="34" charset="0"/>
              </a:rPr>
              <a:t>Citizens' living environment.</a:t>
            </a:r>
          </a:p>
          <a:p>
            <a:pPr marL="176213" lvl="1" indent="-176213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</a:pPr>
            <a:r>
              <a:rPr lang="en-US" sz="1200" dirty="0">
                <a:cs typeface="Arial" pitchFamily="34" charset="0"/>
              </a:rPr>
              <a:t>Participation and Communication</a:t>
            </a:r>
          </a:p>
          <a:p>
            <a:pPr marL="176213" lvl="1" indent="-176213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</a:pPr>
            <a:r>
              <a:rPr lang="en-US" sz="1200" dirty="0">
                <a:cs typeface="Arial" pitchFamily="34" charset="0"/>
              </a:rPr>
              <a:t>New Economy Services in Society 4.0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3707825" y="262116"/>
            <a:ext cx="5169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+mj-lt"/>
              </a:rPr>
              <a:t>WHAT DO WE DO</a:t>
            </a:r>
            <a:r>
              <a:rPr lang="es-ES" sz="3000" b="1" dirty="0">
                <a:solidFill>
                  <a:schemeClr val="tx2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61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095472" y="150401"/>
            <a:ext cx="88120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 COMMITTED CLUSTER WITH THE INTERNATIONALIZATION</a:t>
            </a:r>
            <a:endParaRPr lang="en-US" sz="3000" b="1" strike="sngStrike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962912" y="1315488"/>
            <a:ext cx="9153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cs typeface="Arial" pitchFamily="34" charset="0"/>
              </a:rPr>
              <a:t>As a result of the joint of </a:t>
            </a:r>
            <a:r>
              <a:rPr lang="en-US" sz="1600" b="1" dirty="0">
                <a:cs typeface="Arial" pitchFamily="34" charset="0"/>
              </a:rPr>
              <a:t>GAIA</a:t>
            </a:r>
            <a:r>
              <a:rPr lang="en-US" sz="1600" dirty="0">
                <a:cs typeface="Arial" pitchFamily="34" charset="0"/>
              </a:rPr>
              <a:t> + </a:t>
            </a:r>
            <a:r>
              <a:rPr lang="en-US" sz="1600" b="1" dirty="0">
                <a:cs typeface="Arial" pitchFamily="34" charset="0"/>
              </a:rPr>
              <a:t>AVIC</a:t>
            </a:r>
            <a:r>
              <a:rPr lang="en-US" sz="1600" dirty="0">
                <a:cs typeface="Arial" pitchFamily="34" charset="0"/>
              </a:rPr>
              <a:t>, we form a cluster which groups 280 members with the support of 12 professionals in two headquarters (</a:t>
            </a:r>
            <a:r>
              <a:rPr lang="en-US" sz="1600" dirty="0" err="1">
                <a:cs typeface="Arial" pitchFamily="34" charset="0"/>
              </a:rPr>
              <a:t>Donostia</a:t>
            </a:r>
            <a:r>
              <a:rPr lang="en-US" sz="1600" dirty="0">
                <a:cs typeface="Arial" pitchFamily="34" charset="0"/>
              </a:rPr>
              <a:t> and Bilbo).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962911" y="2015401"/>
            <a:ext cx="9153579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350" lvl="3" algn="just" fontAlgn="base">
              <a:spcBef>
                <a:spcPct val="0"/>
              </a:spcBef>
              <a:spcAft>
                <a:spcPts val="600"/>
              </a:spcAft>
              <a:buClr>
                <a:srgbClr val="336699"/>
              </a:buClr>
            </a:pP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Additionally, GAIA is an active member of a big range of alliances and business networks at European and international levels. In the European scope, GAIA is involved in the next networks:</a:t>
            </a: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179388" lvl="2" indent="-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99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0" lvl="1"/>
            <a:r>
              <a:rPr lang="en-US" sz="1600" dirty="0">
                <a:cs typeface="Arial" pitchFamily="34" charset="0"/>
              </a:rPr>
              <a:t>Actually, there are 15 alliances, of different kind, which additionally have generated 6 support infrastructures to the </a:t>
            </a:r>
            <a:r>
              <a:rPr lang="en-US" sz="1600" b="1" dirty="0">
                <a:cs typeface="Arial" pitchFamily="34" charset="0"/>
              </a:rPr>
              <a:t>ICTA sector </a:t>
            </a:r>
            <a:r>
              <a:rPr lang="en-US" sz="1600" dirty="0">
                <a:cs typeface="Arial" pitchFamily="34" charset="0"/>
              </a:rPr>
              <a:t>companies</a:t>
            </a:r>
            <a:r>
              <a:rPr lang="en-US" sz="1600" b="1" dirty="0">
                <a:cs typeface="Arial" pitchFamily="34" charset="0"/>
              </a:rPr>
              <a:t>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095472" y="3143249"/>
            <a:ext cx="2664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One of the initiatives with positive outcome which GAIA  promotes, is the constitution of </a:t>
            </a: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Strategic Alliances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. These alliances which members participate are lead by their own and in some occasions by  GAIA.</a:t>
            </a:r>
            <a:r>
              <a:rPr lang="en-US" sz="1600" dirty="0">
                <a:cs typeface="Arial" pitchFamily="34" charset="0"/>
              </a:rPr>
              <a:t> </a:t>
            </a:r>
            <a:endParaRPr lang="en-US" sz="1600" b="1" dirty="0">
              <a:cs typeface="Arial" pitchFamily="34" charset="0"/>
            </a:endParaRPr>
          </a:p>
        </p:txBody>
      </p:sp>
      <p:pic>
        <p:nvPicPr>
          <p:cNvPr id="12" name="11 Imagen" descr="Grafico Europ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832" y="2534166"/>
            <a:ext cx="5976664" cy="32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9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5235" y="1427917"/>
            <a:ext cx="10226144" cy="3678303"/>
          </a:xfrm>
        </p:spPr>
        <p:txBody>
          <a:bodyPr/>
          <a:lstStyle/>
          <a:p>
            <a:r>
              <a:rPr lang="en-GB" sz="1600" b="1" dirty="0" smtClean="0">
                <a:cs typeface="Arial" panose="020B0604020202020204" pitchFamily="34" charset="0"/>
              </a:rPr>
              <a:t>First</a:t>
            </a:r>
            <a:r>
              <a:rPr lang="es-ES" sz="1600" b="1" dirty="0" smtClean="0"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cs typeface="Arial" panose="020B0604020202020204" pitchFamily="34" charset="0"/>
              </a:rPr>
              <a:t>trans-boundary</a:t>
            </a:r>
            <a:r>
              <a:rPr lang="es-ES" sz="1600" b="1" dirty="0" smtClean="0">
                <a:cs typeface="Arial" panose="020B0604020202020204" pitchFamily="34" charset="0"/>
              </a:rPr>
              <a:t> Living Lab </a:t>
            </a:r>
            <a:r>
              <a:rPr lang="en-GB" sz="1600" dirty="0" smtClean="0">
                <a:cs typeface="Arial" panose="020B0604020202020204" pitchFamily="34" charset="0"/>
              </a:rPr>
              <a:t>certified</a:t>
            </a:r>
            <a:r>
              <a:rPr lang="es-ES" sz="1600" dirty="0" smtClean="0"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cs typeface="Arial" panose="020B0604020202020204" pitchFamily="34" charset="0"/>
              </a:rPr>
              <a:t>by</a:t>
            </a:r>
            <a:r>
              <a:rPr lang="es-ES" sz="1600" dirty="0" smtClean="0"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cs typeface="Arial" panose="020B0604020202020204" pitchFamily="34" charset="0"/>
              </a:rPr>
              <a:t>EnoLL</a:t>
            </a:r>
            <a:r>
              <a:rPr lang="es-ES" sz="1600" dirty="0" smtClean="0">
                <a:cs typeface="Arial" panose="020B0604020202020204" pitchFamily="34" charset="0"/>
              </a:rPr>
              <a:t> (</a:t>
            </a:r>
            <a:r>
              <a:rPr lang="es-ES" sz="1600" dirty="0" err="1" smtClean="0">
                <a:cs typeface="Arial" panose="020B0604020202020204" pitchFamily="34" charset="0"/>
              </a:rPr>
              <a:t>European</a:t>
            </a:r>
            <a:r>
              <a:rPr lang="es-ES" sz="1600" dirty="0" smtClean="0">
                <a:cs typeface="Arial" panose="020B0604020202020204" pitchFamily="34" charset="0"/>
              </a:rPr>
              <a:t> Network of Living Labs) </a:t>
            </a:r>
            <a:r>
              <a:rPr lang="es-ES" sz="1600" dirty="0" err="1" smtClean="0">
                <a:cs typeface="Arial" panose="020B0604020202020204" pitchFamily="34" charset="0"/>
              </a:rPr>
              <a:t>for</a:t>
            </a:r>
            <a:r>
              <a:rPr lang="es-ES" sz="1600" dirty="0" smtClean="0"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cs typeface="Arial" panose="020B0604020202020204" pitchFamily="34" charset="0"/>
              </a:rPr>
              <a:t>the</a:t>
            </a:r>
            <a:r>
              <a:rPr lang="es-ES" sz="1600" dirty="0" smtClean="0"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cs typeface="Arial" panose="020B0604020202020204" pitchFamily="34" charset="0"/>
              </a:rPr>
              <a:t>promotion</a:t>
            </a:r>
            <a:r>
              <a:rPr lang="es-ES" sz="1600" dirty="0" smtClean="0">
                <a:cs typeface="Arial" panose="020B0604020202020204" pitchFamily="34" charset="0"/>
              </a:rPr>
              <a:t> of </a:t>
            </a:r>
            <a:r>
              <a:rPr lang="es-ES" sz="1600" dirty="0" err="1" smtClean="0">
                <a:cs typeface="Arial" panose="020B0604020202020204" pitchFamily="34" charset="0"/>
              </a:rPr>
              <a:t>innovation</a:t>
            </a:r>
            <a:r>
              <a:rPr lang="es-ES" sz="1600" dirty="0" smtClean="0"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cs typeface="Arial" panose="020B0604020202020204" pitchFamily="34" charset="0"/>
              </a:rPr>
              <a:t>on</a:t>
            </a:r>
            <a:r>
              <a:rPr lang="es-ES" sz="1600" dirty="0" smtClean="0"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cs typeface="Arial" panose="020B0604020202020204" pitchFamily="34" charset="0"/>
              </a:rPr>
              <a:t>water</a:t>
            </a:r>
            <a:r>
              <a:rPr lang="es-ES" sz="1600" dirty="0" smtClean="0">
                <a:cs typeface="Arial" panose="020B0604020202020204" pitchFamily="34" charset="0"/>
              </a:rPr>
              <a:t> </a:t>
            </a:r>
            <a:r>
              <a:rPr lang="en-GB" sz="1600" dirty="0" smtClean="0">
                <a:cs typeface="Arial" panose="020B0604020202020204" pitchFamily="34" charset="0"/>
              </a:rPr>
              <a:t>activities</a:t>
            </a:r>
            <a:r>
              <a:rPr lang="es-ES" sz="1600" dirty="0" smtClean="0">
                <a:cs typeface="Arial" panose="020B0604020202020204" pitchFamily="34" charset="0"/>
              </a:rPr>
              <a:t> and </a:t>
            </a:r>
            <a:r>
              <a:rPr lang="es-ES" sz="1600" dirty="0" err="1" smtClean="0">
                <a:cs typeface="Arial" panose="020B0604020202020204" pitchFamily="34" charset="0"/>
              </a:rPr>
              <a:t>sports</a:t>
            </a:r>
            <a:r>
              <a:rPr lang="es-ES" sz="1600" dirty="0" smtClean="0">
                <a:cs typeface="Arial" panose="020B0604020202020204" pitchFamily="34" charset="0"/>
              </a:rPr>
              <a:t> in </a:t>
            </a:r>
            <a:r>
              <a:rPr lang="es-ES" sz="1600" dirty="0" err="1" smtClean="0">
                <a:cs typeface="Arial" panose="020B0604020202020204" pitchFamily="34" charset="0"/>
              </a:rPr>
              <a:t>the</a:t>
            </a:r>
            <a:r>
              <a:rPr lang="es-ES" sz="1600" dirty="0" smtClean="0"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cs typeface="Arial" panose="020B0604020202020204" pitchFamily="34" charset="0"/>
              </a:rPr>
              <a:t>Aquitany</a:t>
            </a:r>
            <a:r>
              <a:rPr lang="es-ES" sz="1600" dirty="0" smtClean="0">
                <a:cs typeface="Arial" panose="020B0604020202020204" pitchFamily="34" charset="0"/>
              </a:rPr>
              <a:t> (France) – Euskadi (</a:t>
            </a:r>
            <a:r>
              <a:rPr lang="es-ES" sz="1600" dirty="0" err="1" smtClean="0">
                <a:cs typeface="Arial" panose="020B0604020202020204" pitchFamily="34" charset="0"/>
              </a:rPr>
              <a:t>Spain</a:t>
            </a:r>
            <a:r>
              <a:rPr lang="es-ES" sz="1600" dirty="0" smtClean="0">
                <a:cs typeface="Arial" panose="020B0604020202020204" pitchFamily="34" charset="0"/>
              </a:rPr>
              <a:t>) </a:t>
            </a:r>
            <a:r>
              <a:rPr lang="es-ES" sz="1600" dirty="0" err="1" smtClean="0">
                <a:cs typeface="Arial" panose="020B0604020202020204" pitchFamily="34" charset="0"/>
              </a:rPr>
              <a:t>Euroregion</a:t>
            </a:r>
            <a:r>
              <a:rPr lang="es-ES" sz="1600" b="1" dirty="0" smtClean="0"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cs typeface="Arial" panose="020B0604020202020204" pitchFamily="34" charset="0"/>
              </a:rPr>
              <a:t>promoting </a:t>
            </a:r>
            <a:r>
              <a:rPr lang="en-US" sz="1600" b="1" dirty="0">
                <a:cs typeface="Arial" panose="020B0604020202020204" pitchFamily="34" charset="0"/>
              </a:rPr>
              <a:t>the sector, increasing competitiveness</a:t>
            </a:r>
            <a:r>
              <a:rPr lang="en-US" sz="1600" dirty="0" smtClean="0"/>
              <a:t>.  </a:t>
            </a:r>
            <a:endParaRPr lang="es-ES" sz="1600" b="1" dirty="0" smtClean="0">
              <a:cs typeface="Arial" panose="020B0604020202020204" pitchFamily="34" charset="0"/>
            </a:endParaRPr>
          </a:p>
          <a:p>
            <a:r>
              <a:rPr lang="en-US" sz="1600" b="1" dirty="0">
                <a:cs typeface="Arial" panose="020B0604020202020204" pitchFamily="34" charset="0"/>
              </a:rPr>
              <a:t>European reference </a:t>
            </a:r>
            <a:r>
              <a:rPr lang="en-US" sz="1600" b="1" dirty="0" err="1">
                <a:cs typeface="Arial" panose="020B0604020202020204" pitchFamily="34" charset="0"/>
              </a:rPr>
              <a:t>centre</a:t>
            </a:r>
            <a:r>
              <a:rPr lang="en-US" sz="1600" b="1" dirty="0">
                <a:cs typeface="Arial" panose="020B0604020202020204" pitchFamily="34" charset="0"/>
              </a:rPr>
              <a:t> for the Ocean sector, </a:t>
            </a:r>
            <a:r>
              <a:rPr lang="en-US" sz="1600" b="1" dirty="0" smtClean="0">
                <a:cs typeface="Arial" panose="020B0604020202020204" pitchFamily="34" charset="0"/>
              </a:rPr>
              <a:t>sliding </a:t>
            </a:r>
            <a:r>
              <a:rPr lang="en-US" sz="1600" b="1" dirty="0">
                <a:cs typeface="Arial" panose="020B0604020202020204" pitchFamily="34" charset="0"/>
              </a:rPr>
              <a:t>and aquatic activities </a:t>
            </a:r>
            <a:endParaRPr lang="en-US" sz="1600" b="1" dirty="0" smtClean="0">
              <a:cs typeface="Arial" panose="020B0604020202020204" pitchFamily="34" charset="0"/>
            </a:endParaRPr>
          </a:p>
          <a:p>
            <a:r>
              <a:rPr lang="en-US" sz="1600" b="1" dirty="0" smtClean="0">
                <a:cs typeface="Arial" panose="020B0604020202020204" pitchFamily="34" charset="0"/>
              </a:rPr>
              <a:t>Connecting </a:t>
            </a:r>
            <a:r>
              <a:rPr lang="en-US" sz="1600" b="1" dirty="0">
                <a:cs typeface="Arial" panose="020B0604020202020204" pitchFamily="34" charset="0"/>
              </a:rPr>
              <a:t>companies in the </a:t>
            </a:r>
            <a:r>
              <a:rPr lang="en-US" sz="1600" b="1" dirty="0" smtClean="0">
                <a:cs typeface="Arial" panose="020B0604020202020204" pitchFamily="34" charset="0"/>
              </a:rPr>
              <a:t>territory</a:t>
            </a:r>
            <a:endParaRPr lang="es-ES" b="1" dirty="0" smtClean="0">
              <a:cs typeface="Arial" panose="020B0604020202020204" pitchFamily="34" charset="0"/>
            </a:endParaRPr>
          </a:p>
          <a:p>
            <a:endParaRPr lang="es-ES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b="1" dirty="0"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048000" y="253644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Resultado de imagen de Ocean living lab so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110" y="3106790"/>
            <a:ext cx="3888432" cy="257608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Resultado de imagen de Ocean living lab"/>
          <p:cNvPicPr>
            <a:picLocks noChangeAspect="1" noChangeArrowheads="1"/>
          </p:cNvPicPr>
          <p:nvPr/>
        </p:nvPicPr>
        <p:blipFill>
          <a:blip r:embed="rId3" cstate="print"/>
          <a:srcRect b="11856"/>
          <a:stretch>
            <a:fillRect/>
          </a:stretch>
        </p:blipFill>
        <p:spPr bwMode="auto">
          <a:xfrm>
            <a:off x="7171387" y="3267069"/>
            <a:ext cx="4499992" cy="223224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Resultado de imagen de Ocean living lab socoa"/>
          <p:cNvPicPr>
            <a:picLocks noChangeAspect="1" noChangeArrowheads="1"/>
          </p:cNvPicPr>
          <p:nvPr/>
        </p:nvPicPr>
        <p:blipFill>
          <a:blip r:embed="rId4" cstate="print"/>
          <a:srcRect t="55319"/>
          <a:stretch>
            <a:fillRect/>
          </a:stretch>
        </p:blipFill>
        <p:spPr bwMode="auto">
          <a:xfrm>
            <a:off x="4511812" y="5191336"/>
            <a:ext cx="5319150" cy="151216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357953" y="834765"/>
            <a:ext cx="786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6600"/>
                </a:solidFill>
                <a:cs typeface="Arial" pitchFamily="34" charset="0"/>
              </a:rPr>
              <a:t>First trans-boundary Living Lab</a:t>
            </a:r>
            <a:endParaRPr lang="es-ES" sz="2000" b="1" i="1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825" y="262116"/>
            <a:ext cx="5169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OCEANTECH ECOSYSTEM</a:t>
            </a:r>
            <a:endParaRPr lang="es-ES" sz="3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187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de la french t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5508" y="3614550"/>
            <a:ext cx="2164230" cy="1288232"/>
          </a:xfrm>
          <a:prstGeom prst="rect">
            <a:avLst/>
          </a:prstGeom>
          <a:noFill/>
        </p:spPr>
      </p:pic>
      <p:sp>
        <p:nvSpPr>
          <p:cNvPr id="6" name="26 CuadroTexto"/>
          <p:cNvSpPr txBox="1"/>
          <p:nvPr/>
        </p:nvSpPr>
        <p:spPr>
          <a:xfrm>
            <a:off x="6867524" y="1657933"/>
            <a:ext cx="4357718" cy="147732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OCEANTECH is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certified by the French start up ecosystem, French Tech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which has the support of the government to encourage the development of new companies.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151" r="49580" b="6250"/>
          <a:stretch>
            <a:fillRect/>
          </a:stretch>
        </p:blipFill>
        <p:spPr bwMode="auto">
          <a:xfrm>
            <a:off x="1667691" y="1467131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27 Rectángulo"/>
          <p:cNvSpPr/>
          <p:nvPr/>
        </p:nvSpPr>
        <p:spPr>
          <a:xfrm>
            <a:off x="2560320" y="5366935"/>
            <a:ext cx="5159829" cy="1200329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The startup ecosystem turns our cross-border space into a world reference in the field of digital design of new products and services related to the sea, sliding sports and water sports.</a:t>
            </a:r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357953" y="834765"/>
            <a:ext cx="786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6600"/>
                </a:solidFill>
                <a:cs typeface="Arial" pitchFamily="34" charset="0"/>
              </a:rPr>
              <a:t>To train, to prototype, to test </a:t>
            </a:r>
            <a:endParaRPr lang="es-ES" sz="2000" b="1" i="1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560320" y="262116"/>
            <a:ext cx="7053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OCEANTECH, A START-UP ECOSYSTEM</a:t>
            </a:r>
            <a:endParaRPr lang="es-ES" sz="3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95" y="5497200"/>
            <a:ext cx="1959428" cy="882625"/>
          </a:xfrm>
          <a:prstGeom prst="rect">
            <a:avLst/>
          </a:prstGeom>
        </p:spPr>
      </p:pic>
      <p:pic>
        <p:nvPicPr>
          <p:cNvPr id="12" name="image7.png" descr="image7.png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783281" y="5497200"/>
            <a:ext cx="1066801" cy="939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767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5563" t="20983" r="31845" b="5078"/>
          <a:stretch/>
        </p:blipFill>
        <p:spPr bwMode="auto">
          <a:xfrm>
            <a:off x="1894415" y="1404692"/>
            <a:ext cx="9522521" cy="485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357953" y="834765"/>
            <a:ext cx="786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6600"/>
                </a:solidFill>
                <a:cs typeface="Arial" pitchFamily="34" charset="0"/>
              </a:rPr>
              <a:t>The Ocean Work Center Network </a:t>
            </a:r>
            <a:endParaRPr lang="es-ES" sz="2000" b="1" i="1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560320" y="262116"/>
            <a:ext cx="7053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INTERNATIONAL STRATEGY</a:t>
            </a:r>
            <a:endParaRPr lang="es-ES" sz="3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639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925658239"/>
              </p:ext>
            </p:extLst>
          </p:nvPr>
        </p:nvGraphicFramePr>
        <p:xfrm>
          <a:off x="2018839" y="1234875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57953" y="834765"/>
            <a:ext cx="786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6600"/>
                </a:solidFill>
                <a:cs typeface="Arial" pitchFamily="34" charset="0"/>
              </a:rPr>
              <a:t>Security in beach and ocean related activities </a:t>
            </a:r>
            <a:endParaRPr lang="es-ES" sz="2000" b="1" i="1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560320" y="262116"/>
            <a:ext cx="7053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PROJECT EXPLOITATION STRATEGY</a:t>
            </a:r>
            <a:endParaRPr lang="es-ES" sz="3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81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57953" y="834765"/>
            <a:ext cx="786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6600"/>
                </a:solidFill>
                <a:cs typeface="Arial" pitchFamily="34" charset="0"/>
              </a:rPr>
              <a:t>New technologies to increase the security of people in beaches </a:t>
            </a:r>
            <a:endParaRPr lang="es-ES" sz="2000" b="1" i="1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560320" y="262116"/>
            <a:ext cx="7053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PEOPLE</a:t>
            </a:r>
            <a:endParaRPr lang="es-ES" sz="3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18 Imagen" descr="C:\Users\vidorreta.BIZKAIAGAIA\AppData\Local\Microsoft\Windows\Temporary Internet Files\Content.Outlook\WP7EK8BA\BlueOLEA-01-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392" y="1369638"/>
            <a:ext cx="5400040" cy="344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esultado de imagen de emer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82" y="2340869"/>
            <a:ext cx="1767777" cy="16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1905" y="4926630"/>
            <a:ext cx="2948554" cy="1590516"/>
          </a:xfrm>
          <a:prstGeom prst="rect">
            <a:avLst/>
          </a:prstGeom>
        </p:spPr>
      </p:pic>
      <p:pic>
        <p:nvPicPr>
          <p:cNvPr id="12" name="Picture 6" descr="Resultado de imagen de emer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6" y="1582204"/>
            <a:ext cx="1757803" cy="31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 t="30185" r="50333" b="45839"/>
          <a:stretch/>
        </p:blipFill>
        <p:spPr bwMode="auto">
          <a:xfrm>
            <a:off x="7468527" y="5057790"/>
            <a:ext cx="3413769" cy="166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ersonalizado 1">
      <a:dk1>
        <a:srgbClr val="003399"/>
      </a:dk1>
      <a:lt1>
        <a:srgbClr val="9FAEE5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141</TotalTime>
  <Words>708</Words>
  <Application>Microsoft Office PowerPoint</Application>
  <PresentationFormat>Panorámica</PresentationFormat>
  <Paragraphs>95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Avenir Book</vt:lpstr>
      <vt:lpstr>Corbel</vt:lpstr>
      <vt:lpstr>Parallax</vt:lpstr>
      <vt:lpstr>CYBERWATCHING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 very much Muchas gracias Eskerrik asko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CIBERWATCHING</dc:title>
  <dc:creator>Itxiar Vidorreta</dc:creator>
  <cp:lastModifiedBy> Marina Ramírez</cp:lastModifiedBy>
  <cp:revision>16</cp:revision>
  <dcterms:created xsi:type="dcterms:W3CDTF">2018-04-18T07:34:42Z</dcterms:created>
  <dcterms:modified xsi:type="dcterms:W3CDTF">2018-07-06T09:26:52Z</dcterms:modified>
</cp:coreProperties>
</file>