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4" r:id="rId1"/>
    <p:sldMasterId id="2147483684" r:id="rId2"/>
  </p:sldMasterIdLst>
  <p:notesMasterIdLst>
    <p:notesMasterId r:id="rId7"/>
  </p:notesMasterIdLst>
  <p:handoutMasterIdLst>
    <p:handoutMasterId r:id="rId8"/>
  </p:handoutMasterIdLst>
  <p:sldIdLst>
    <p:sldId id="258" r:id="rId3"/>
    <p:sldId id="260" r:id="rId4"/>
    <p:sldId id="265" r:id="rId5"/>
    <p:sldId id="264" r:id="rId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A0"/>
    <a:srgbClr val="FF5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98" autoAdjust="0"/>
    <p:restoredTop sz="86535"/>
  </p:normalViewPr>
  <p:slideViewPr>
    <p:cSldViewPr snapToGrid="0" snapToObjects="1">
      <p:cViewPr varScale="1">
        <p:scale>
          <a:sx n="55" d="100"/>
          <a:sy n="55" d="100"/>
        </p:scale>
        <p:origin x="728" y="4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showGuides="1">
      <p:cViewPr varScale="1">
        <p:scale>
          <a:sx n="158" d="100"/>
          <a:sy n="158" d="100"/>
        </p:scale>
        <p:origin x="5424" y="2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504000" y="360000"/>
            <a:ext cx="2700000" cy="360000"/>
          </a:xfrm>
          <a:prstGeom prst="rect">
            <a:avLst/>
          </a:prstGeom>
        </p:spPr>
        <p:txBody>
          <a:bodyPr vert="horz" lIns="90000" tIns="45720" rIns="91440" bIns="45720" rtlCol="0"/>
          <a:lstStyle>
            <a:lvl1pPr algn="l">
              <a:defRPr sz="1200"/>
            </a:lvl1pPr>
          </a:lstStyle>
          <a:p>
            <a:r>
              <a:rPr lang="nl-NL" dirty="0">
                <a:solidFill>
                  <a:srgbClr val="FF5000"/>
                </a:solidFill>
                <a:latin typeface="Verdana" charset="0"/>
                <a:ea typeface="Verdana" charset="0"/>
                <a:cs typeface="Verdana" charset="0"/>
              </a:rPr>
              <a:t>Kop</a:t>
            </a:r>
          </a:p>
        </p:txBody>
      </p:sp>
      <p:sp>
        <p:nvSpPr>
          <p:cNvPr id="3" name="Tijdelijke aanduiding voor datum 2"/>
          <p:cNvSpPr>
            <a:spLocks noGrp="1"/>
          </p:cNvSpPr>
          <p:nvPr>
            <p:ph type="dt" sz="quarter" idx="1"/>
          </p:nvPr>
        </p:nvSpPr>
        <p:spPr>
          <a:xfrm>
            <a:off x="3601800" y="360000"/>
            <a:ext cx="2700000" cy="360000"/>
          </a:xfrm>
          <a:prstGeom prst="rect">
            <a:avLst/>
          </a:prstGeom>
        </p:spPr>
        <p:txBody>
          <a:bodyPr vert="horz" lIns="90000" tIns="45720" rIns="91440" bIns="45720" rtlCol="0" anchor="ctr" anchorCtr="0"/>
          <a:lstStyle>
            <a:lvl1pPr algn="r">
              <a:defRPr sz="1200"/>
            </a:lvl1pPr>
          </a:lstStyle>
          <a:p>
            <a:fld id="{58EB8003-B23A-1C46-ACD1-5B68FDD9B63B}" type="datetime1">
              <a:rPr lang="nl-BE" smtClean="0">
                <a:solidFill>
                  <a:srgbClr val="FF5000"/>
                </a:solidFill>
              </a:rPr>
              <a:t>15/06/2018</a:t>
            </a:fld>
            <a:endParaRPr lang="nl-NL" dirty="0">
              <a:solidFill>
                <a:srgbClr val="FF5000"/>
              </a:solidFill>
            </a:endParaRPr>
          </a:p>
        </p:txBody>
      </p:sp>
      <p:sp>
        <p:nvSpPr>
          <p:cNvPr id="4" name="Tijdelijke aanduiding voor voettekst 3"/>
          <p:cNvSpPr>
            <a:spLocks noGrp="1"/>
          </p:cNvSpPr>
          <p:nvPr>
            <p:ph type="ftr" sz="quarter" idx="2"/>
          </p:nvPr>
        </p:nvSpPr>
        <p:spPr>
          <a:xfrm>
            <a:off x="504000" y="8508775"/>
            <a:ext cx="2971800" cy="360000"/>
          </a:xfrm>
          <a:prstGeom prst="rect">
            <a:avLst/>
          </a:prstGeom>
        </p:spPr>
        <p:txBody>
          <a:bodyPr vert="horz" lIns="91440" tIns="45720" rIns="91440" bIns="45720" rtlCol="0" anchor="ctr" anchorCtr="0"/>
          <a:lstStyle>
            <a:lvl1pPr algn="l">
              <a:defRPr sz="1200"/>
            </a:lvl1pPr>
          </a:lstStyle>
          <a:p>
            <a:r>
              <a:rPr lang="nl-NL" dirty="0">
                <a:solidFill>
                  <a:srgbClr val="0033A0"/>
                </a:solidFill>
                <a:latin typeface="Verdana" charset="0"/>
                <a:ea typeface="Verdana" charset="0"/>
                <a:cs typeface="Verdana" charset="0"/>
              </a:rPr>
              <a:t>Voet</a:t>
            </a:r>
          </a:p>
        </p:txBody>
      </p:sp>
      <p:sp>
        <p:nvSpPr>
          <p:cNvPr id="5" name="Tijdelijke aanduiding voor dianummer 4"/>
          <p:cNvSpPr>
            <a:spLocks noGrp="1"/>
          </p:cNvSpPr>
          <p:nvPr>
            <p:ph type="sldNum" sz="quarter" idx="3"/>
          </p:nvPr>
        </p:nvSpPr>
        <p:spPr>
          <a:xfrm>
            <a:off x="3601800" y="8506800"/>
            <a:ext cx="2700000" cy="360000"/>
          </a:xfrm>
          <a:prstGeom prst="rect">
            <a:avLst/>
          </a:prstGeom>
        </p:spPr>
        <p:txBody>
          <a:bodyPr vert="horz" lIns="91440" tIns="45720" rIns="91440" bIns="45720" rtlCol="0" anchor="ctr" anchorCtr="0"/>
          <a:lstStyle>
            <a:lvl1pPr algn="r">
              <a:defRPr sz="1200"/>
            </a:lvl1pPr>
          </a:lstStyle>
          <a:p>
            <a:fld id="{B2B4E666-D715-AD48-99EC-80D1C3222789}" type="slidenum">
              <a:rPr lang="nl-NL" smtClean="0">
                <a:solidFill>
                  <a:srgbClr val="0033A0"/>
                </a:solidFill>
              </a:rPr>
              <a:t>‹#›</a:t>
            </a:fld>
            <a:endParaRPr lang="nl-NL" dirty="0">
              <a:solidFill>
                <a:srgbClr val="0033A0"/>
              </a:solidFill>
            </a:endParaRPr>
          </a:p>
        </p:txBody>
      </p:sp>
    </p:spTree>
    <p:extLst>
      <p:ext uri="{BB962C8B-B14F-4D97-AF65-F5344CB8AC3E}">
        <p14:creationId xmlns:p14="http://schemas.microsoft.com/office/powerpoint/2010/main" val="1378639632"/>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684000" y="540000"/>
            <a:ext cx="2700000" cy="360000"/>
          </a:xfrm>
          <a:prstGeom prst="rect">
            <a:avLst/>
          </a:prstGeom>
          <a:solidFill>
            <a:srgbClr val="0033A0"/>
          </a:solidFill>
        </p:spPr>
        <p:txBody>
          <a:bodyPr vert="horz" lIns="90000" tIns="45720" rIns="91440" bIns="45720" rtlCol="0" anchor="ctr" anchorCtr="0"/>
          <a:lstStyle>
            <a:lvl1pPr algn="l">
              <a:defRPr sz="1200">
                <a:solidFill>
                  <a:schemeClr val="bg1"/>
                </a:solidFill>
                <a:latin typeface="Verdana" charset="0"/>
                <a:ea typeface="Verdana" charset="0"/>
                <a:cs typeface="Verdana" charset="0"/>
              </a:defRPr>
            </a:lvl1pPr>
          </a:lstStyle>
          <a:p>
            <a:r>
              <a:rPr lang="nl-NL"/>
              <a:t>Kop</a:t>
            </a:r>
          </a:p>
        </p:txBody>
      </p:sp>
      <p:sp>
        <p:nvSpPr>
          <p:cNvPr id="3" name="Tijdelijke aanduiding voor datum 2"/>
          <p:cNvSpPr>
            <a:spLocks noGrp="1"/>
          </p:cNvSpPr>
          <p:nvPr>
            <p:ph type="dt" idx="1"/>
          </p:nvPr>
        </p:nvSpPr>
        <p:spPr>
          <a:xfrm>
            <a:off x="3537000" y="540000"/>
            <a:ext cx="2700000" cy="360000"/>
          </a:xfrm>
          <a:prstGeom prst="rect">
            <a:avLst/>
          </a:prstGeom>
        </p:spPr>
        <p:txBody>
          <a:bodyPr vert="horz" lIns="90000" tIns="45720" rIns="91440" bIns="45720" rtlCol="0" anchor="ctr" anchorCtr="0"/>
          <a:lstStyle>
            <a:lvl1pPr algn="r">
              <a:defRPr sz="900">
                <a:solidFill>
                  <a:srgbClr val="0033A0"/>
                </a:solidFill>
                <a:latin typeface="Verdana" charset="0"/>
                <a:ea typeface="Verdana" charset="0"/>
                <a:cs typeface="Verdana" charset="0"/>
              </a:defRPr>
            </a:lvl1pPr>
          </a:lstStyle>
          <a:p>
            <a:fld id="{34F9D3AF-BFCC-FD40-8DBA-411BC6C499E6}" type="datetime1">
              <a:rPr lang="nl-BE" smtClean="0"/>
              <a:t>15/06/2018</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720000" y="8280000"/>
            <a:ext cx="2700000" cy="360000"/>
          </a:xfrm>
          <a:prstGeom prst="rect">
            <a:avLst/>
          </a:prstGeom>
        </p:spPr>
        <p:txBody>
          <a:bodyPr vert="horz" lIns="90000" tIns="45720" rIns="91440" bIns="45720" rtlCol="0" anchor="ctr" anchorCtr="0"/>
          <a:lstStyle>
            <a:lvl1pPr algn="l">
              <a:defRPr sz="1000">
                <a:solidFill>
                  <a:srgbClr val="FF5000"/>
                </a:solidFill>
                <a:latin typeface="Verdana" charset="0"/>
                <a:ea typeface="Verdana" charset="0"/>
                <a:cs typeface="Verdana" charset="0"/>
              </a:defRPr>
            </a:lvl1pPr>
          </a:lstStyle>
          <a:p>
            <a:r>
              <a:rPr lang="nl-NL" dirty="0"/>
              <a:t>Voet</a:t>
            </a:r>
          </a:p>
        </p:txBody>
      </p:sp>
      <p:sp>
        <p:nvSpPr>
          <p:cNvPr id="7" name="Tijdelijke aanduiding voor dianummer 6"/>
          <p:cNvSpPr>
            <a:spLocks noGrp="1"/>
          </p:cNvSpPr>
          <p:nvPr>
            <p:ph type="sldNum" sz="quarter" idx="5"/>
          </p:nvPr>
        </p:nvSpPr>
        <p:spPr>
          <a:xfrm>
            <a:off x="3537000" y="8280000"/>
            <a:ext cx="2700000" cy="360000"/>
          </a:xfrm>
          <a:prstGeom prst="rect">
            <a:avLst/>
          </a:prstGeom>
        </p:spPr>
        <p:txBody>
          <a:bodyPr vert="horz" lIns="90000" tIns="45720" rIns="91440" bIns="45720" rtlCol="0" anchor="ctr" anchorCtr="0"/>
          <a:lstStyle>
            <a:lvl1pPr algn="r">
              <a:defRPr sz="900">
                <a:solidFill>
                  <a:srgbClr val="FF5000"/>
                </a:solidFill>
                <a:latin typeface="Verdana" charset="0"/>
                <a:ea typeface="Verdana" charset="0"/>
                <a:cs typeface="Verdana" charset="0"/>
              </a:defRPr>
            </a:lvl1pPr>
          </a:lstStyle>
          <a:p>
            <a:fld id="{9FDDC29C-F309-0C44-B1DF-48E28FDE6E46}" type="slidenum">
              <a:rPr lang="nl-NL" smtClean="0"/>
              <a:pPr/>
              <a:t>‹#›</a:t>
            </a:fld>
            <a:endParaRPr lang="nl-NL"/>
          </a:p>
        </p:txBody>
      </p:sp>
    </p:spTree>
    <p:extLst>
      <p:ext uri="{BB962C8B-B14F-4D97-AF65-F5344CB8AC3E}">
        <p14:creationId xmlns:p14="http://schemas.microsoft.com/office/powerpoint/2010/main" val="1347689884"/>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13" name="Tijdelijke aanduiding voor afbeelding 2"/>
          <p:cNvSpPr>
            <a:spLocks noGrp="1"/>
          </p:cNvSpPr>
          <p:nvPr>
            <p:ph type="pic" idx="12" hasCustomPrompt="1"/>
          </p:nvPr>
        </p:nvSpPr>
        <p:spPr>
          <a:xfrm>
            <a:off x="0" y="0"/>
            <a:ext cx="12192000" cy="5697538"/>
          </a:xfrm>
        </p:spPr>
        <p:txBody>
          <a:bodyPr anchor="ctr" anchorCtr="0"/>
          <a:lstStyle>
            <a:lvl1pPr marL="0" indent="0" algn="ctr">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nl-NL"/>
              <a:t>Achtergrondafbeeldings</a:t>
            </a:r>
            <a:r>
              <a:rPr lang="nl-NL" dirty="0"/>
              <a:t>-kader</a:t>
            </a:r>
          </a:p>
        </p:txBody>
      </p:sp>
      <p:sp>
        <p:nvSpPr>
          <p:cNvPr id="3" name="Ondertitel 2"/>
          <p:cNvSpPr>
            <a:spLocks noGrp="1"/>
          </p:cNvSpPr>
          <p:nvPr>
            <p:ph type="subTitle" idx="1" hasCustomPrompt="1"/>
          </p:nvPr>
        </p:nvSpPr>
        <p:spPr>
          <a:xfrm>
            <a:off x="720000" y="1332000"/>
            <a:ext cx="7920000" cy="360000"/>
          </a:xfrm>
          <a:solidFill>
            <a:srgbClr val="0033A0"/>
          </a:solidFill>
        </p:spPr>
        <p:txBody>
          <a:bodyPr lIns="90000" anchor="ctr" anchorCtr="0"/>
          <a:lstStyle>
            <a:lvl1pPr marL="179996" indent="0" algn="l">
              <a:buNone/>
              <a:defRPr lang="nl-NL" sz="1800" kern="1200" dirty="0" smtClean="0">
                <a:solidFill>
                  <a:schemeClr val="bg1"/>
                </a:solidFill>
                <a:latin typeface="Verdana" charset="0"/>
                <a:ea typeface="Verdana" charset="0"/>
                <a:cs typeface="Verdana"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nl-NL" dirty="0"/>
              <a:t>KLIK OM DE ONDERTITELSTIJL VAN HET MODEL TE BEWERKEN</a:t>
            </a:r>
          </a:p>
        </p:txBody>
      </p:sp>
      <p:sp>
        <p:nvSpPr>
          <p:cNvPr id="8" name="Tijdelijke aanduiding voor voettekst 7"/>
          <p:cNvSpPr>
            <a:spLocks noGrp="1"/>
          </p:cNvSpPr>
          <p:nvPr>
            <p:ph type="ftr" sz="quarter" idx="10"/>
          </p:nvPr>
        </p:nvSpPr>
        <p:spPr/>
        <p:txBody>
          <a:bodyPr/>
          <a:lstStyle/>
          <a:p>
            <a:r>
              <a:rPr lang="nl-NL"/>
              <a:t>Titel van dia</a:t>
            </a:r>
            <a:endParaRPr lang="nl-NL" dirty="0"/>
          </a:p>
        </p:txBody>
      </p:sp>
      <p:sp>
        <p:nvSpPr>
          <p:cNvPr id="9" name="Tijdelijke aanduiding voor dianummer 8"/>
          <p:cNvSpPr>
            <a:spLocks noGrp="1"/>
          </p:cNvSpPr>
          <p:nvPr>
            <p:ph type="sldNum" sz="quarter" idx="11"/>
          </p:nvPr>
        </p:nvSpPr>
        <p:spPr/>
        <p:txBody>
          <a:bodyPr/>
          <a:lstStyle/>
          <a:p>
            <a:r>
              <a:rPr lang="nl-NL"/>
              <a:t> </a:t>
            </a:r>
            <a:fld id="{141DC315-004D-734B-91F7-61E542849DC9}" type="datetimeFigureOut">
              <a:rPr lang="nl-NL" smtClean="0"/>
              <a:pPr/>
              <a:t>15-6-2018</a:t>
            </a:fld>
            <a:r>
              <a:rPr lang="nl-NL"/>
              <a:t> | </a:t>
            </a:r>
            <a:fld id="{2DAB09C5-3251-4B47-B002-D03712DC64C3}" type="slidenum">
              <a:rPr lang="nl-NL" smtClean="0"/>
              <a:pPr/>
              <a:t>‹#›</a:t>
            </a:fld>
            <a:endParaRPr lang="nl-NL" dirty="0"/>
          </a:p>
        </p:txBody>
      </p:sp>
      <p:pic>
        <p:nvPicPr>
          <p:cNvPr id="10" name="Afbeelding 9"/>
          <p:cNvPicPr>
            <a:picLocks noChangeAspect="1"/>
          </p:cNvPicPr>
          <p:nvPr userDrawn="1"/>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1925700" y="714542"/>
            <a:ext cx="279133" cy="718302"/>
          </a:xfrm>
          <a:prstGeom prst="rect">
            <a:avLst/>
          </a:prstGeom>
        </p:spPr>
      </p:pic>
      <p:sp>
        <p:nvSpPr>
          <p:cNvPr id="4" name="Titel 3"/>
          <p:cNvSpPr>
            <a:spLocks noGrp="1"/>
          </p:cNvSpPr>
          <p:nvPr>
            <p:ph type="title"/>
          </p:nvPr>
        </p:nvSpPr>
        <p:spPr/>
        <p:txBody>
          <a:bodyPr/>
          <a:lstStyle/>
          <a:p>
            <a:r>
              <a:rPr lang="nl-BE"/>
              <a:t>Titelstijl van model bewerken</a:t>
            </a:r>
            <a:endParaRPr lang="nl-NL"/>
          </a:p>
        </p:txBody>
      </p:sp>
    </p:spTree>
    <p:extLst>
      <p:ext uri="{BB962C8B-B14F-4D97-AF65-F5344CB8AC3E}">
        <p14:creationId xmlns:p14="http://schemas.microsoft.com/office/powerpoint/2010/main" val="1116013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3" name="Tijdelijke aanduiding voor afbeelding 2"/>
          <p:cNvSpPr>
            <a:spLocks noGrp="1"/>
          </p:cNvSpPr>
          <p:nvPr>
            <p:ph type="pic" idx="1" hasCustomPrompt="1"/>
          </p:nvPr>
        </p:nvSpPr>
        <p:spPr>
          <a:xfrm>
            <a:off x="0" y="0"/>
            <a:ext cx="6096000" cy="5697538"/>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nl-NL" dirty="0"/>
              <a:t>Links uit te lijnen afbeelding</a:t>
            </a:r>
          </a:p>
        </p:txBody>
      </p:sp>
      <p:sp>
        <p:nvSpPr>
          <p:cNvPr id="2" name="Titel 1"/>
          <p:cNvSpPr>
            <a:spLocks noGrp="1"/>
          </p:cNvSpPr>
          <p:nvPr>
            <p:ph type="title" hasCustomPrompt="1"/>
          </p:nvPr>
        </p:nvSpPr>
        <p:spPr>
          <a:xfrm>
            <a:off x="6816000" y="720000"/>
            <a:ext cx="4680000" cy="540000"/>
          </a:xfrm>
        </p:spPr>
        <p:txBody>
          <a:bodyPr anchor="ctr" anchorCtr="0">
            <a:normAutofit/>
          </a:bodyPr>
          <a:lstStyle>
            <a:lvl1pPr>
              <a:defRPr sz="2400"/>
            </a:lvl1pPr>
          </a:lstStyle>
          <a:p>
            <a:r>
              <a:rPr lang="nl-NL" dirty="0"/>
              <a:t>TITEL VAN MODEL</a:t>
            </a:r>
          </a:p>
        </p:txBody>
      </p:sp>
      <p:sp>
        <p:nvSpPr>
          <p:cNvPr id="4" name="Tijdelijke aanduiding voor tekst 3"/>
          <p:cNvSpPr>
            <a:spLocks noGrp="1"/>
          </p:cNvSpPr>
          <p:nvPr>
            <p:ph type="body" sz="half" idx="2"/>
          </p:nvPr>
        </p:nvSpPr>
        <p:spPr>
          <a:xfrm>
            <a:off x="6816000" y="1440000"/>
            <a:ext cx="4680000" cy="3600000"/>
          </a:xfrm>
        </p:spPr>
        <p:txBody>
          <a:bodyPr lIns="90000">
            <a:normAutofit/>
          </a:bodyPr>
          <a:lstStyle>
            <a:lvl1pPr marL="0" indent="0">
              <a:buNone/>
              <a:defRPr sz="1200">
                <a:solidFill>
                  <a:schemeClr val="bg2">
                    <a:lumMod val="50000"/>
                  </a:schemeClr>
                </a:solidFill>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nl-BE"/>
              <a:t>Klik om de tekststijl van het model te bewerken</a:t>
            </a:r>
          </a:p>
        </p:txBody>
      </p:sp>
      <p:sp>
        <p:nvSpPr>
          <p:cNvPr id="6" name="Tijdelijke aanduiding voor voettekst 5"/>
          <p:cNvSpPr>
            <a:spLocks noGrp="1"/>
          </p:cNvSpPr>
          <p:nvPr>
            <p:ph type="ftr" sz="quarter" idx="11"/>
          </p:nvPr>
        </p:nvSpPr>
        <p:spPr/>
        <p:txBody>
          <a:bodyPr/>
          <a:lstStyle/>
          <a:p>
            <a:r>
              <a:rPr lang="nl-NL"/>
              <a:t>Titel van dia</a:t>
            </a:r>
          </a:p>
        </p:txBody>
      </p:sp>
      <p:sp>
        <p:nvSpPr>
          <p:cNvPr id="7" name="Tijdelijke aanduiding voor dianummer 6"/>
          <p:cNvSpPr>
            <a:spLocks noGrp="1"/>
          </p:cNvSpPr>
          <p:nvPr>
            <p:ph type="sldNum" sz="quarter" idx="12"/>
          </p:nvPr>
        </p:nvSpPr>
        <p:spPr/>
        <p:txBody>
          <a:bodyPr/>
          <a:lstStyle>
            <a:lvl1pPr marL="0" marR="0" indent="0" algn="r" defTabSz="914377" rtl="0" eaLnBrk="1" fontAlgn="auto" latinLnBrk="0" hangingPunct="1">
              <a:lnSpc>
                <a:spcPct val="100000"/>
              </a:lnSpc>
              <a:spcBef>
                <a:spcPts val="0"/>
              </a:spcBef>
              <a:spcAft>
                <a:spcPts val="0"/>
              </a:spcAft>
              <a:buClrTx/>
              <a:buSzTx/>
              <a:buFontTx/>
              <a:buNone/>
              <a:tabLst/>
              <a:defRPr/>
            </a:lvl1p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pic>
        <p:nvPicPr>
          <p:cNvPr id="8" name="Afbeelding 7"/>
          <p:cNvPicPr>
            <a:picLocks noChangeAspect="1"/>
          </p:cNvPicPr>
          <p:nvPr userDrawn="1"/>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1925700" y="714542"/>
            <a:ext cx="279133" cy="718302"/>
          </a:xfrm>
          <a:prstGeom prst="rect">
            <a:avLst/>
          </a:prstGeom>
        </p:spPr>
      </p:pic>
    </p:spTree>
    <p:extLst>
      <p:ext uri="{BB962C8B-B14F-4D97-AF65-F5344CB8AC3E}">
        <p14:creationId xmlns:p14="http://schemas.microsoft.com/office/powerpoint/2010/main" val="329897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1_Afbeelding met bijschrift">
    <p:spTree>
      <p:nvGrpSpPr>
        <p:cNvPr id="1" name=""/>
        <p:cNvGrpSpPr/>
        <p:nvPr/>
      </p:nvGrpSpPr>
      <p:grpSpPr>
        <a:xfrm>
          <a:off x="0" y="0"/>
          <a:ext cx="0" cy="0"/>
          <a:chOff x="0" y="0"/>
          <a:chExt cx="0" cy="0"/>
        </a:xfrm>
      </p:grpSpPr>
      <p:sp>
        <p:nvSpPr>
          <p:cNvPr id="3" name="Tijdelijke aanduiding voor afbeelding 2"/>
          <p:cNvSpPr>
            <a:spLocks noGrp="1"/>
          </p:cNvSpPr>
          <p:nvPr>
            <p:ph type="pic" idx="1" hasCustomPrompt="1"/>
          </p:nvPr>
        </p:nvSpPr>
        <p:spPr>
          <a:xfrm>
            <a:off x="6096000" y="0"/>
            <a:ext cx="6096000" cy="5697538"/>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nl-NL"/>
              <a:t>Rechts uit </a:t>
            </a:r>
            <a:r>
              <a:rPr lang="nl-NL" dirty="0"/>
              <a:t>te lijnen afbeelding</a:t>
            </a:r>
          </a:p>
        </p:txBody>
      </p:sp>
      <p:sp>
        <p:nvSpPr>
          <p:cNvPr id="2" name="Titel 1"/>
          <p:cNvSpPr>
            <a:spLocks noGrp="1"/>
          </p:cNvSpPr>
          <p:nvPr>
            <p:ph type="title" hasCustomPrompt="1"/>
          </p:nvPr>
        </p:nvSpPr>
        <p:spPr>
          <a:xfrm>
            <a:off x="720000" y="720000"/>
            <a:ext cx="4680000" cy="540000"/>
          </a:xfrm>
        </p:spPr>
        <p:txBody>
          <a:bodyPr anchor="ctr" anchorCtr="0">
            <a:normAutofit/>
          </a:bodyPr>
          <a:lstStyle>
            <a:lvl1pPr>
              <a:defRPr sz="2400"/>
            </a:lvl1pPr>
          </a:lstStyle>
          <a:p>
            <a:r>
              <a:rPr lang="nl-NL" dirty="0"/>
              <a:t>TITEL VAN MODEL</a:t>
            </a:r>
          </a:p>
        </p:txBody>
      </p:sp>
      <p:sp>
        <p:nvSpPr>
          <p:cNvPr id="4" name="Tijdelijke aanduiding voor tekst 3"/>
          <p:cNvSpPr>
            <a:spLocks noGrp="1"/>
          </p:cNvSpPr>
          <p:nvPr>
            <p:ph type="body" sz="half" idx="2"/>
          </p:nvPr>
        </p:nvSpPr>
        <p:spPr>
          <a:xfrm>
            <a:off x="720000" y="1440000"/>
            <a:ext cx="4680000" cy="3600000"/>
          </a:xfrm>
        </p:spPr>
        <p:txBody>
          <a:bodyPr lIns="90000">
            <a:normAutofit/>
          </a:bodyPr>
          <a:lstStyle>
            <a:lvl1pPr marL="0" indent="0">
              <a:buNone/>
              <a:defRPr sz="1200">
                <a:solidFill>
                  <a:schemeClr val="bg1">
                    <a:lumMod val="50000"/>
                  </a:schemeClr>
                </a:solidFill>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nl-BE"/>
              <a:t>Klik om de tekststijl van het model te bewerken</a:t>
            </a:r>
          </a:p>
        </p:txBody>
      </p:sp>
      <p:sp>
        <p:nvSpPr>
          <p:cNvPr id="6" name="Tijdelijke aanduiding voor voettekst 5"/>
          <p:cNvSpPr>
            <a:spLocks noGrp="1"/>
          </p:cNvSpPr>
          <p:nvPr>
            <p:ph type="ftr" sz="quarter" idx="11"/>
          </p:nvPr>
        </p:nvSpPr>
        <p:spPr/>
        <p:txBody>
          <a:bodyPr/>
          <a:lstStyle/>
          <a:p>
            <a:r>
              <a:rPr lang="nl-NL"/>
              <a:t>Titel van dia</a:t>
            </a:r>
          </a:p>
        </p:txBody>
      </p:sp>
      <p:sp>
        <p:nvSpPr>
          <p:cNvPr id="7" name="Tijdelijke aanduiding voor dianummer 6"/>
          <p:cNvSpPr>
            <a:spLocks noGrp="1"/>
          </p:cNvSpPr>
          <p:nvPr>
            <p:ph type="sldNum" sz="quarter" idx="12"/>
          </p:nvPr>
        </p:nvSpPr>
        <p:spPr/>
        <p:txBody>
          <a:bodyPr/>
          <a:lstStyle>
            <a:lvl1pPr marL="0" marR="0" indent="0" algn="r" defTabSz="914377" rtl="0" eaLnBrk="1" fontAlgn="auto" latinLnBrk="0" hangingPunct="1">
              <a:lnSpc>
                <a:spcPct val="100000"/>
              </a:lnSpc>
              <a:spcBef>
                <a:spcPts val="0"/>
              </a:spcBef>
              <a:spcAft>
                <a:spcPts val="0"/>
              </a:spcAft>
              <a:buClrTx/>
              <a:buSzTx/>
              <a:buFontTx/>
              <a:buNone/>
              <a:tabLst/>
              <a:defRPr/>
            </a:lvl1p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pic>
        <p:nvPicPr>
          <p:cNvPr id="8" name="Afbeelding 7"/>
          <p:cNvPicPr>
            <a:picLocks noChangeAspect="1"/>
          </p:cNvPicPr>
          <p:nvPr userDrawn="1"/>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1925700" y="714542"/>
            <a:ext cx="279133" cy="718302"/>
          </a:xfrm>
          <a:prstGeom prst="rect">
            <a:avLst/>
          </a:prstGeom>
        </p:spPr>
      </p:pic>
    </p:spTree>
    <p:extLst>
      <p:ext uri="{BB962C8B-B14F-4D97-AF65-F5344CB8AC3E}">
        <p14:creationId xmlns:p14="http://schemas.microsoft.com/office/powerpoint/2010/main" val="1588907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sp>
        <p:nvSpPr>
          <p:cNvPr id="13" name="Tijdelijke aanduiding voor afbeelding 2"/>
          <p:cNvSpPr>
            <a:spLocks noGrp="1"/>
          </p:cNvSpPr>
          <p:nvPr>
            <p:ph type="pic" idx="12" hasCustomPrompt="1"/>
          </p:nvPr>
        </p:nvSpPr>
        <p:spPr>
          <a:xfrm>
            <a:off x="0" y="0"/>
            <a:ext cx="12192000" cy="5697538"/>
          </a:xfrm>
        </p:spPr>
        <p:txBody>
          <a:bodyPr anchor="ctr" anchorCtr="0"/>
          <a:lstStyle>
            <a:lvl1pPr marL="0" indent="0" algn="ctr">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nl-NL"/>
              <a:t>Achtergrondafbeeldings</a:t>
            </a:r>
            <a:r>
              <a:rPr lang="nl-NL" dirty="0"/>
              <a:t>-kader</a:t>
            </a:r>
          </a:p>
        </p:txBody>
      </p:sp>
      <p:sp>
        <p:nvSpPr>
          <p:cNvPr id="3" name="Ondertitel 2"/>
          <p:cNvSpPr>
            <a:spLocks noGrp="1"/>
          </p:cNvSpPr>
          <p:nvPr>
            <p:ph type="subTitle" idx="1" hasCustomPrompt="1"/>
          </p:nvPr>
        </p:nvSpPr>
        <p:spPr>
          <a:xfrm>
            <a:off x="720000" y="1332000"/>
            <a:ext cx="7920000" cy="360000"/>
          </a:xfrm>
          <a:solidFill>
            <a:srgbClr val="0033A0"/>
          </a:solidFill>
        </p:spPr>
        <p:txBody>
          <a:bodyPr lIns="90000" anchor="ctr" anchorCtr="0"/>
          <a:lstStyle>
            <a:lvl1pPr marL="179996" indent="0" algn="l">
              <a:buNone/>
              <a:defRPr lang="nl-NL" sz="1800" kern="1200" dirty="0" smtClean="0">
                <a:solidFill>
                  <a:schemeClr val="bg1"/>
                </a:solidFill>
                <a:latin typeface="Verdana" charset="0"/>
                <a:ea typeface="Verdana" charset="0"/>
                <a:cs typeface="Verdana"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nl-NL" dirty="0"/>
              <a:t>KLIK OM DE ONDERTITELSTIJL VAN HET MODEL TE BEWERKEN</a:t>
            </a:r>
          </a:p>
        </p:txBody>
      </p:sp>
      <p:sp>
        <p:nvSpPr>
          <p:cNvPr id="7" name="Titel 6"/>
          <p:cNvSpPr>
            <a:spLocks noGrp="1"/>
          </p:cNvSpPr>
          <p:nvPr>
            <p:ph type="title" hasCustomPrompt="1"/>
          </p:nvPr>
        </p:nvSpPr>
        <p:spPr/>
        <p:txBody>
          <a:bodyPr/>
          <a:lstStyle/>
          <a:p>
            <a:r>
              <a:rPr lang="nl-NL" dirty="0"/>
              <a:t>TITELSTIJL VAN MODEL BEWERKEN</a:t>
            </a:r>
          </a:p>
        </p:txBody>
      </p:sp>
      <p:sp>
        <p:nvSpPr>
          <p:cNvPr id="8" name="Tijdelijke aanduiding voor voettekst 7"/>
          <p:cNvSpPr>
            <a:spLocks noGrp="1"/>
          </p:cNvSpPr>
          <p:nvPr>
            <p:ph type="ftr" sz="quarter" idx="10"/>
          </p:nvPr>
        </p:nvSpPr>
        <p:spPr/>
        <p:txBody>
          <a:bodyPr/>
          <a:lstStyle/>
          <a:p>
            <a:r>
              <a:rPr lang="nl-NL"/>
              <a:t>Titel van dia</a:t>
            </a:r>
            <a:endParaRPr lang="nl-NL" dirty="0"/>
          </a:p>
        </p:txBody>
      </p:sp>
      <p:sp>
        <p:nvSpPr>
          <p:cNvPr id="9" name="Tijdelijke aanduiding voor dianummer 8"/>
          <p:cNvSpPr>
            <a:spLocks noGrp="1"/>
          </p:cNvSpPr>
          <p:nvPr>
            <p:ph type="sldNum" sz="quarter" idx="11"/>
          </p:nvPr>
        </p:nvSpPr>
        <p:spPr/>
        <p:txBody>
          <a:bodyPr/>
          <a:lstStyle/>
          <a:p>
            <a:r>
              <a:rPr lang="nl-NL"/>
              <a:t> </a:t>
            </a:r>
            <a:fld id="{141DC315-004D-734B-91F7-61E542849DC9}" type="datetimeFigureOut">
              <a:rPr lang="nl-NL" smtClean="0"/>
              <a:pPr/>
              <a:t>15-6-2018</a:t>
            </a:fld>
            <a:r>
              <a:rPr lang="nl-NL"/>
              <a:t> | </a:t>
            </a:r>
            <a:fld id="{2DAB09C5-3251-4B47-B002-D03712DC64C3}" type="slidenum">
              <a:rPr lang="nl-NL" smtClean="0"/>
              <a:pPr/>
              <a:t>‹#›</a:t>
            </a:fld>
            <a:endParaRPr lang="nl-NL" dirty="0"/>
          </a:p>
        </p:txBody>
      </p:sp>
    </p:spTree>
    <p:extLst>
      <p:ext uri="{BB962C8B-B14F-4D97-AF65-F5344CB8AC3E}">
        <p14:creationId xmlns:p14="http://schemas.microsoft.com/office/powerpoint/2010/main" val="3093530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eldia">
    <p:spTree>
      <p:nvGrpSpPr>
        <p:cNvPr id="1" name=""/>
        <p:cNvGrpSpPr/>
        <p:nvPr/>
      </p:nvGrpSpPr>
      <p:grpSpPr>
        <a:xfrm>
          <a:off x="0" y="0"/>
          <a:ext cx="0" cy="0"/>
          <a:chOff x="0" y="0"/>
          <a:chExt cx="0" cy="0"/>
        </a:xfrm>
      </p:grpSpPr>
      <p:sp>
        <p:nvSpPr>
          <p:cNvPr id="3" name="Ondertitel 2"/>
          <p:cNvSpPr>
            <a:spLocks noGrp="1"/>
          </p:cNvSpPr>
          <p:nvPr>
            <p:ph type="subTitle" idx="1" hasCustomPrompt="1"/>
          </p:nvPr>
        </p:nvSpPr>
        <p:spPr>
          <a:xfrm>
            <a:off x="720000" y="1332000"/>
            <a:ext cx="7920000" cy="360000"/>
          </a:xfrm>
          <a:solidFill>
            <a:srgbClr val="0033A0"/>
          </a:solidFill>
        </p:spPr>
        <p:txBody>
          <a:bodyPr lIns="90000" anchor="ctr" anchorCtr="0"/>
          <a:lstStyle>
            <a:lvl1pPr marL="179996" indent="0" algn="l">
              <a:buNone/>
              <a:defRPr lang="nl-NL" sz="1800" kern="1200" dirty="0" smtClean="0">
                <a:solidFill>
                  <a:schemeClr val="bg1"/>
                </a:solidFill>
                <a:latin typeface="Verdana" charset="0"/>
                <a:ea typeface="Verdana" charset="0"/>
                <a:cs typeface="Verdana"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nl-NL" dirty="0"/>
              <a:t>KLIK OM DE ONDERTITELSTIJL VAN HET MODEL TE BEWERKEN</a:t>
            </a:r>
          </a:p>
        </p:txBody>
      </p:sp>
      <p:sp>
        <p:nvSpPr>
          <p:cNvPr id="7" name="Titel 6"/>
          <p:cNvSpPr>
            <a:spLocks noGrp="1"/>
          </p:cNvSpPr>
          <p:nvPr>
            <p:ph type="title" hasCustomPrompt="1"/>
          </p:nvPr>
        </p:nvSpPr>
        <p:spPr>
          <a:xfrm>
            <a:off x="720000" y="720000"/>
            <a:ext cx="6120000" cy="540000"/>
          </a:xfrm>
        </p:spPr>
        <p:txBody>
          <a:bodyPr lIns="90000"/>
          <a:lstStyle/>
          <a:p>
            <a:r>
              <a:rPr lang="nl-NL" dirty="0"/>
              <a:t>TITELSTIJL VAN MODEL BEWERKEN</a:t>
            </a:r>
          </a:p>
        </p:txBody>
      </p:sp>
      <p:sp>
        <p:nvSpPr>
          <p:cNvPr id="8" name="Tijdelijke aanduiding voor voettekst 7"/>
          <p:cNvSpPr>
            <a:spLocks noGrp="1"/>
          </p:cNvSpPr>
          <p:nvPr>
            <p:ph type="ftr" sz="quarter" idx="10"/>
          </p:nvPr>
        </p:nvSpPr>
        <p:spPr/>
        <p:txBody>
          <a:bodyPr/>
          <a:lstStyle/>
          <a:p>
            <a:r>
              <a:rPr lang="nl-NL"/>
              <a:t>Titel van dia</a:t>
            </a:r>
            <a:endParaRPr lang="nl-NL" dirty="0"/>
          </a:p>
        </p:txBody>
      </p:sp>
      <p:sp>
        <p:nvSpPr>
          <p:cNvPr id="9" name="Tijdelijke aanduiding voor dianummer 8"/>
          <p:cNvSpPr>
            <a:spLocks noGrp="1"/>
          </p:cNvSpPr>
          <p:nvPr>
            <p:ph type="sldNum" sz="quarter" idx="11"/>
          </p:nvPr>
        </p:nvSpPr>
        <p:spPr/>
        <p:txBody>
          <a:body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sp>
        <p:nvSpPr>
          <p:cNvPr id="11" name="Tijdelijke aanduiding voor inhoud 2"/>
          <p:cNvSpPr>
            <a:spLocks noGrp="1"/>
          </p:cNvSpPr>
          <p:nvPr>
            <p:ph idx="12"/>
          </p:nvPr>
        </p:nvSpPr>
        <p:spPr>
          <a:xfrm>
            <a:off x="720002" y="1980004"/>
            <a:ext cx="10508748" cy="3365937"/>
          </a:xfrm>
        </p:spPr>
        <p:txBody>
          <a:bodyPr lIns="90000"/>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7484404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720000"/>
            <a:ext cx="6120000" cy="540000"/>
          </a:xfrm>
        </p:spPr>
        <p:txBody>
          <a:bodyPr/>
          <a:lstStyle/>
          <a:p>
            <a:r>
              <a:rPr lang="nl-NL" dirty="0"/>
              <a:t>TITELSTIJL VAN MODEL BEWERKEN</a:t>
            </a:r>
          </a:p>
        </p:txBody>
      </p:sp>
      <p:sp>
        <p:nvSpPr>
          <p:cNvPr id="3" name="Tijdelijke aanduiding voor inhoud 2"/>
          <p:cNvSpPr>
            <a:spLocks noGrp="1"/>
          </p:cNvSpPr>
          <p:nvPr>
            <p:ph idx="1"/>
          </p:nvPr>
        </p:nvSpPr>
        <p:spPr>
          <a:xfrm>
            <a:off x="720002" y="1620000"/>
            <a:ext cx="10508748" cy="3804854"/>
          </a:xfrm>
        </p:spPr>
        <p:txBody>
          <a:bodyPr lIns="90000"/>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voettekst 4"/>
          <p:cNvSpPr>
            <a:spLocks noGrp="1"/>
          </p:cNvSpPr>
          <p:nvPr>
            <p:ph type="ftr" sz="quarter" idx="11"/>
          </p:nvPr>
        </p:nvSpPr>
        <p:spPr/>
        <p:txBody>
          <a:bodyPr/>
          <a:lstStyle/>
          <a:p>
            <a:r>
              <a:rPr lang="nl-NL"/>
              <a:t>Titel van dia</a:t>
            </a:r>
          </a:p>
        </p:txBody>
      </p:sp>
      <p:sp>
        <p:nvSpPr>
          <p:cNvPr id="6" name="Tijdelijke aanduiding voor dianummer 5"/>
          <p:cNvSpPr>
            <a:spLocks noGrp="1"/>
          </p:cNvSpPr>
          <p:nvPr>
            <p:ph type="sldNum" sz="quarter" idx="12"/>
          </p:nvPr>
        </p:nvSpPr>
        <p:spPr/>
        <p:txBody>
          <a:bodyPr/>
          <a:lstStyle>
            <a:lvl1pPr marL="0" marR="0" indent="0" algn="r" defTabSz="914377" rtl="0" eaLnBrk="1" fontAlgn="auto" latinLnBrk="0" hangingPunct="1">
              <a:lnSpc>
                <a:spcPct val="100000"/>
              </a:lnSpc>
              <a:spcBef>
                <a:spcPts val="0"/>
              </a:spcBef>
              <a:spcAft>
                <a:spcPts val="0"/>
              </a:spcAft>
              <a:buClrTx/>
              <a:buSzTx/>
              <a:buFontTx/>
              <a:buNone/>
              <a:tabLst/>
              <a:defRPr/>
            </a:lvl1p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spTree>
    <p:extLst>
      <p:ext uri="{BB962C8B-B14F-4D97-AF65-F5344CB8AC3E}">
        <p14:creationId xmlns:p14="http://schemas.microsoft.com/office/powerpoint/2010/main" val="302079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nl-NL" dirty="0"/>
              <a:t>TITELSTIJL VAN MODEL BEWERKEN</a:t>
            </a:r>
          </a:p>
        </p:txBody>
      </p:sp>
      <p:sp>
        <p:nvSpPr>
          <p:cNvPr id="3" name="Tijdelijke aanduiding voor inhoud 2"/>
          <p:cNvSpPr>
            <a:spLocks noGrp="1"/>
          </p:cNvSpPr>
          <p:nvPr>
            <p:ph sz="half" idx="1"/>
          </p:nvPr>
        </p:nvSpPr>
        <p:spPr>
          <a:xfrm>
            <a:off x="720003" y="1620000"/>
            <a:ext cx="5225119" cy="3684423"/>
          </a:xfrm>
        </p:spPr>
        <p:txBody>
          <a:bodyPr lIns="90000">
            <a:normAutofit/>
          </a:bodyPr>
          <a:lstStyle>
            <a:lvl1pPr>
              <a:defRPr sz="1400">
                <a:solidFill>
                  <a:schemeClr val="tx1"/>
                </a:solidFill>
              </a:defRPr>
            </a:lvl1pPr>
            <a:lvl2pPr>
              <a:defRPr sz="1200"/>
            </a:lvl2pPr>
            <a:lvl3pPr>
              <a:defRPr sz="1100"/>
            </a:lvl3pPr>
            <a:lvl4pPr>
              <a:defRPr sz="1051"/>
            </a:lvl4pPr>
            <a:lvl5pPr>
              <a:defRPr sz="1051"/>
            </a:lvl5p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6456003" y="1620004"/>
            <a:ext cx="5439103" cy="3676541"/>
          </a:xfrm>
        </p:spPr>
        <p:txBody>
          <a:bodyPr lIns="90000">
            <a:normAutofit/>
          </a:bodyPr>
          <a:lstStyle>
            <a:lvl1pPr>
              <a:defRPr sz="1400">
                <a:solidFill>
                  <a:schemeClr val="tx1"/>
                </a:solidFill>
              </a:defRPr>
            </a:lvl1pPr>
            <a:lvl2pPr>
              <a:defRPr sz="1200"/>
            </a:lvl2pPr>
            <a:lvl3pPr>
              <a:defRPr sz="1100"/>
            </a:lvl3pPr>
            <a:lvl4pPr>
              <a:defRPr sz="1051"/>
            </a:lvl4pPr>
            <a:lvl5pPr>
              <a:defRPr sz="1051"/>
            </a:lvl5p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11"/>
          </p:nvPr>
        </p:nvSpPr>
        <p:spPr/>
        <p:txBody>
          <a:bodyPr/>
          <a:lstStyle/>
          <a:p>
            <a:r>
              <a:rPr lang="nl-NL"/>
              <a:t>Titel van dia</a:t>
            </a:r>
          </a:p>
        </p:txBody>
      </p:sp>
      <p:sp>
        <p:nvSpPr>
          <p:cNvPr id="7" name="Tijdelijke aanduiding voor dianummer 6"/>
          <p:cNvSpPr>
            <a:spLocks noGrp="1"/>
          </p:cNvSpPr>
          <p:nvPr>
            <p:ph type="sldNum" sz="quarter" idx="12"/>
          </p:nvPr>
        </p:nvSpPr>
        <p:spPr/>
        <p:txBody>
          <a:body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spTree>
    <p:extLst>
      <p:ext uri="{BB962C8B-B14F-4D97-AF65-F5344CB8AC3E}">
        <p14:creationId xmlns:p14="http://schemas.microsoft.com/office/powerpoint/2010/main" val="9718255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nl-NL" dirty="0"/>
              <a:t>TITELSTIJL VAN MODEL BEWERKEN</a:t>
            </a:r>
          </a:p>
        </p:txBody>
      </p:sp>
      <p:sp>
        <p:nvSpPr>
          <p:cNvPr id="4" name="Tijdelijke aanduiding voor voettekst 3"/>
          <p:cNvSpPr>
            <a:spLocks noGrp="1"/>
          </p:cNvSpPr>
          <p:nvPr>
            <p:ph type="ftr" sz="quarter" idx="11"/>
          </p:nvPr>
        </p:nvSpPr>
        <p:spPr/>
        <p:txBody>
          <a:bodyPr/>
          <a:lstStyle/>
          <a:p>
            <a:r>
              <a:rPr lang="nl-NL"/>
              <a:t>Titel van dia</a:t>
            </a:r>
          </a:p>
        </p:txBody>
      </p:sp>
      <p:sp>
        <p:nvSpPr>
          <p:cNvPr id="5" name="Tijdelijke aanduiding voor dianummer 4"/>
          <p:cNvSpPr>
            <a:spLocks noGrp="1"/>
          </p:cNvSpPr>
          <p:nvPr>
            <p:ph type="sldNum" sz="quarter" idx="12"/>
          </p:nvPr>
        </p:nvSpPr>
        <p:spPr/>
        <p:txBody>
          <a:body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spTree>
    <p:extLst>
      <p:ext uri="{BB962C8B-B14F-4D97-AF65-F5344CB8AC3E}">
        <p14:creationId xmlns:p14="http://schemas.microsoft.com/office/powerpoint/2010/main" val="20193558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fbeelding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720000" y="1440000"/>
            <a:ext cx="9369931" cy="3600000"/>
          </a:xfrm>
        </p:spPr>
        <p:txBody>
          <a:bodyPr lIns="90000">
            <a:normAutofit/>
          </a:bodyPr>
          <a:lstStyle>
            <a:lvl1pPr marL="0" indent="0">
              <a:buNone/>
              <a:defRPr sz="1200">
                <a:solidFill>
                  <a:schemeClr val="bg2">
                    <a:lumMod val="50000"/>
                  </a:schemeClr>
                </a:solidFill>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nl-NL" dirty="0"/>
              <a:t>Klik om de tekststijl van het model te bewerken</a:t>
            </a:r>
          </a:p>
        </p:txBody>
      </p:sp>
      <p:sp>
        <p:nvSpPr>
          <p:cNvPr id="6" name="Tijdelijke aanduiding voor voettekst 5"/>
          <p:cNvSpPr>
            <a:spLocks noGrp="1"/>
          </p:cNvSpPr>
          <p:nvPr>
            <p:ph type="ftr" sz="quarter" idx="11"/>
          </p:nvPr>
        </p:nvSpPr>
        <p:spPr/>
        <p:txBody>
          <a:bodyPr/>
          <a:lstStyle/>
          <a:p>
            <a:r>
              <a:rPr lang="nl-NL"/>
              <a:t>Titel van dia</a:t>
            </a:r>
          </a:p>
        </p:txBody>
      </p:sp>
      <p:sp>
        <p:nvSpPr>
          <p:cNvPr id="7" name="Tijdelijke aanduiding voor dianummer 6"/>
          <p:cNvSpPr>
            <a:spLocks noGrp="1"/>
          </p:cNvSpPr>
          <p:nvPr>
            <p:ph type="sldNum" sz="quarter" idx="12"/>
          </p:nvPr>
        </p:nvSpPr>
        <p:spPr/>
        <p:txBody>
          <a:bodyPr/>
          <a:lstStyle>
            <a:lvl1pPr marL="0" marR="0" indent="0" algn="r" defTabSz="914377" rtl="0" eaLnBrk="1" fontAlgn="auto" latinLnBrk="0" hangingPunct="1">
              <a:lnSpc>
                <a:spcPct val="100000"/>
              </a:lnSpc>
              <a:spcBef>
                <a:spcPts val="0"/>
              </a:spcBef>
              <a:spcAft>
                <a:spcPts val="0"/>
              </a:spcAft>
              <a:buClrTx/>
              <a:buSzTx/>
              <a:buFontTx/>
              <a:buNone/>
              <a:tabLst/>
              <a:defRPr/>
            </a:lvl1p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sp>
        <p:nvSpPr>
          <p:cNvPr id="11" name="Titel 1"/>
          <p:cNvSpPr>
            <a:spLocks noGrp="1"/>
          </p:cNvSpPr>
          <p:nvPr>
            <p:ph type="title" hasCustomPrompt="1"/>
          </p:nvPr>
        </p:nvSpPr>
        <p:spPr>
          <a:xfrm>
            <a:off x="720000" y="720000"/>
            <a:ext cx="6120000" cy="540000"/>
          </a:xfrm>
        </p:spPr>
        <p:txBody>
          <a:bodyPr/>
          <a:lstStyle/>
          <a:p>
            <a:r>
              <a:rPr lang="nl-NL" dirty="0"/>
              <a:t>TITELSTIJL VAN MODEL BEWERKEN</a:t>
            </a:r>
          </a:p>
        </p:txBody>
      </p:sp>
    </p:spTree>
    <p:extLst>
      <p:ext uri="{BB962C8B-B14F-4D97-AF65-F5344CB8AC3E}">
        <p14:creationId xmlns:p14="http://schemas.microsoft.com/office/powerpoint/2010/main" val="984355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a:lstStyle/>
          <a:p>
            <a:r>
              <a:rPr lang="nl-NL"/>
              <a:t>Titel van dia</a:t>
            </a:r>
          </a:p>
        </p:txBody>
      </p:sp>
      <p:sp>
        <p:nvSpPr>
          <p:cNvPr id="4" name="Tijdelijke aanduiding voor dianummer 3"/>
          <p:cNvSpPr>
            <a:spLocks noGrp="1"/>
          </p:cNvSpPr>
          <p:nvPr>
            <p:ph type="sldNum" sz="quarter" idx="12"/>
          </p:nvPr>
        </p:nvSpPr>
        <p:spPr/>
        <p:txBody>
          <a:body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spTree>
    <p:extLst>
      <p:ext uri="{BB962C8B-B14F-4D97-AF65-F5344CB8AC3E}">
        <p14:creationId xmlns:p14="http://schemas.microsoft.com/office/powerpoint/2010/main" val="1588243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eldia">
    <p:spTree>
      <p:nvGrpSpPr>
        <p:cNvPr id="1" name=""/>
        <p:cNvGrpSpPr/>
        <p:nvPr/>
      </p:nvGrpSpPr>
      <p:grpSpPr>
        <a:xfrm>
          <a:off x="0" y="0"/>
          <a:ext cx="0" cy="0"/>
          <a:chOff x="0" y="0"/>
          <a:chExt cx="0" cy="0"/>
        </a:xfrm>
      </p:grpSpPr>
      <p:sp>
        <p:nvSpPr>
          <p:cNvPr id="13" name="Tijdelijke aanduiding voor afbeelding 2"/>
          <p:cNvSpPr>
            <a:spLocks noGrp="1"/>
          </p:cNvSpPr>
          <p:nvPr>
            <p:ph type="pic" idx="12" hasCustomPrompt="1"/>
          </p:nvPr>
        </p:nvSpPr>
        <p:spPr>
          <a:xfrm>
            <a:off x="0" y="0"/>
            <a:ext cx="12192000" cy="5697538"/>
          </a:xfrm>
        </p:spPr>
        <p:txBody>
          <a:bodyPr anchor="t" anchorCtr="0"/>
          <a:lstStyle>
            <a:lvl1pPr marL="0" indent="0" algn="l">
              <a:buNone/>
              <a:defRPr sz="3200">
                <a:solidFill>
                  <a:schemeClr val="bg2"/>
                </a:solidFill>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nl-NL" dirty="0" err="1"/>
              <a:t>Achtergrondafbeeldings</a:t>
            </a:r>
            <a:r>
              <a:rPr lang="nl-NL" dirty="0"/>
              <a:t>-kader</a:t>
            </a:r>
          </a:p>
        </p:txBody>
      </p:sp>
      <p:sp>
        <p:nvSpPr>
          <p:cNvPr id="3" name="Ondertitel 2"/>
          <p:cNvSpPr>
            <a:spLocks noGrp="1"/>
          </p:cNvSpPr>
          <p:nvPr>
            <p:ph type="subTitle" idx="1" hasCustomPrompt="1"/>
          </p:nvPr>
        </p:nvSpPr>
        <p:spPr>
          <a:xfrm>
            <a:off x="720000" y="3822952"/>
            <a:ext cx="7920000" cy="360000"/>
          </a:xfrm>
          <a:solidFill>
            <a:schemeClr val="bg1"/>
          </a:solidFill>
        </p:spPr>
        <p:txBody>
          <a:bodyPr lIns="90000" anchor="ctr" anchorCtr="0"/>
          <a:lstStyle>
            <a:lvl1pPr marL="179996" indent="0" algn="l">
              <a:buNone/>
              <a:defRPr lang="nl-NL" sz="1800" kern="1200" dirty="0" smtClean="0">
                <a:solidFill>
                  <a:schemeClr val="tx1"/>
                </a:solidFill>
                <a:latin typeface="Verdana" charset="0"/>
                <a:ea typeface="Verdana" charset="0"/>
                <a:cs typeface="Verdana"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nl-NL" dirty="0"/>
              <a:t>KLIK OM DE ONDERTITELSTIJL VAN HET MODEL TE BEWERKEN</a:t>
            </a:r>
          </a:p>
        </p:txBody>
      </p:sp>
      <p:sp>
        <p:nvSpPr>
          <p:cNvPr id="7" name="Titel 6"/>
          <p:cNvSpPr>
            <a:spLocks noGrp="1"/>
          </p:cNvSpPr>
          <p:nvPr>
            <p:ph type="title" hasCustomPrompt="1"/>
          </p:nvPr>
        </p:nvSpPr>
        <p:spPr>
          <a:xfrm>
            <a:off x="720000" y="720003"/>
            <a:ext cx="5114743" cy="2929717"/>
          </a:xfrm>
          <a:noFill/>
          <a:effectLst>
            <a:outerShdw blurRad="50800" dist="38100" dir="5400000" algn="t" rotWithShape="0">
              <a:prstClr val="black">
                <a:alpha val="26000"/>
              </a:prstClr>
            </a:outerShdw>
          </a:effectLst>
        </p:spPr>
        <p:txBody>
          <a:bodyPr>
            <a:noAutofit/>
          </a:bodyPr>
          <a:lstStyle>
            <a:lvl1pPr>
              <a:defRPr sz="6600" baseline="0"/>
            </a:lvl1pPr>
          </a:lstStyle>
          <a:p>
            <a:r>
              <a:rPr lang="nl-NL" dirty="0"/>
              <a:t>Titelstijl</a:t>
            </a:r>
            <a:br>
              <a:rPr lang="nl-NL" dirty="0"/>
            </a:br>
            <a:r>
              <a:rPr lang="nl-NL" dirty="0"/>
              <a:t>van model bewerken</a:t>
            </a:r>
          </a:p>
        </p:txBody>
      </p:sp>
      <p:sp>
        <p:nvSpPr>
          <p:cNvPr id="8" name="Tijdelijke aanduiding voor voettekst 7"/>
          <p:cNvSpPr>
            <a:spLocks noGrp="1"/>
          </p:cNvSpPr>
          <p:nvPr>
            <p:ph type="ftr" sz="quarter" idx="10"/>
          </p:nvPr>
        </p:nvSpPr>
        <p:spPr/>
        <p:txBody>
          <a:bodyPr/>
          <a:lstStyle/>
          <a:p>
            <a:r>
              <a:rPr lang="nl-NL"/>
              <a:t>Titel van dia</a:t>
            </a:r>
            <a:endParaRPr lang="nl-NL" dirty="0"/>
          </a:p>
        </p:txBody>
      </p:sp>
      <p:sp>
        <p:nvSpPr>
          <p:cNvPr id="9" name="Tijdelijke aanduiding voor dianummer 8"/>
          <p:cNvSpPr>
            <a:spLocks noGrp="1"/>
          </p:cNvSpPr>
          <p:nvPr>
            <p:ph type="sldNum" sz="quarter" idx="11"/>
          </p:nvPr>
        </p:nvSpPr>
        <p:spPr/>
        <p:txBody>
          <a:bodyPr/>
          <a:lstStyle/>
          <a:p>
            <a:r>
              <a:rPr lang="nl-NL"/>
              <a:t> </a:t>
            </a:r>
            <a:fld id="{141DC315-004D-734B-91F7-61E542849DC9}" type="datetimeFigureOut">
              <a:rPr lang="nl-NL" smtClean="0"/>
              <a:pPr/>
              <a:t>15-6-2018</a:t>
            </a:fld>
            <a:r>
              <a:rPr lang="nl-NL"/>
              <a:t> | </a:t>
            </a:r>
            <a:fld id="{2DAB09C5-3251-4B47-B002-D03712DC64C3}" type="slidenum">
              <a:rPr lang="nl-NL" smtClean="0"/>
              <a:pPr/>
              <a:t>‹#›</a:t>
            </a:fld>
            <a:endParaRPr lang="nl-NL" dirty="0"/>
          </a:p>
        </p:txBody>
      </p:sp>
    </p:spTree>
    <p:extLst>
      <p:ext uri="{BB962C8B-B14F-4D97-AF65-F5344CB8AC3E}">
        <p14:creationId xmlns:p14="http://schemas.microsoft.com/office/powerpoint/2010/main" val="1140027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dia">
    <p:spTree>
      <p:nvGrpSpPr>
        <p:cNvPr id="1" name=""/>
        <p:cNvGrpSpPr/>
        <p:nvPr/>
      </p:nvGrpSpPr>
      <p:grpSpPr>
        <a:xfrm>
          <a:off x="0" y="0"/>
          <a:ext cx="0" cy="0"/>
          <a:chOff x="0" y="0"/>
          <a:chExt cx="0" cy="0"/>
        </a:xfrm>
      </p:grpSpPr>
      <p:sp>
        <p:nvSpPr>
          <p:cNvPr id="3" name="Ondertitel 2"/>
          <p:cNvSpPr>
            <a:spLocks noGrp="1"/>
          </p:cNvSpPr>
          <p:nvPr>
            <p:ph type="subTitle" idx="1" hasCustomPrompt="1"/>
          </p:nvPr>
        </p:nvSpPr>
        <p:spPr>
          <a:xfrm>
            <a:off x="720000" y="1332000"/>
            <a:ext cx="7920000" cy="360000"/>
          </a:xfrm>
          <a:solidFill>
            <a:srgbClr val="0033A0"/>
          </a:solidFill>
        </p:spPr>
        <p:txBody>
          <a:bodyPr lIns="90000" anchor="ctr" anchorCtr="0"/>
          <a:lstStyle>
            <a:lvl1pPr marL="179996" indent="0" algn="l">
              <a:buNone/>
              <a:defRPr lang="nl-NL" sz="1800" kern="1200" dirty="0" smtClean="0">
                <a:solidFill>
                  <a:schemeClr val="bg1"/>
                </a:solidFill>
                <a:latin typeface="Verdana" charset="0"/>
                <a:ea typeface="Verdana" charset="0"/>
                <a:cs typeface="Verdana"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nl-NL" dirty="0"/>
              <a:t>KLIK OM DE ONDERTITELSTIJL VAN HET MODEL TE BEWERKEN</a:t>
            </a:r>
          </a:p>
        </p:txBody>
      </p:sp>
      <p:sp>
        <p:nvSpPr>
          <p:cNvPr id="7" name="Titel 6"/>
          <p:cNvSpPr>
            <a:spLocks noGrp="1"/>
          </p:cNvSpPr>
          <p:nvPr>
            <p:ph type="title" hasCustomPrompt="1"/>
          </p:nvPr>
        </p:nvSpPr>
        <p:spPr>
          <a:xfrm>
            <a:off x="720000" y="720000"/>
            <a:ext cx="6120000" cy="540000"/>
          </a:xfrm>
        </p:spPr>
        <p:txBody>
          <a:bodyPr lIns="90000"/>
          <a:lstStyle/>
          <a:p>
            <a:r>
              <a:rPr lang="nl-NL" dirty="0"/>
              <a:t>TITELSTIJL VAN MODEL BEWERKEN</a:t>
            </a:r>
          </a:p>
        </p:txBody>
      </p:sp>
      <p:sp>
        <p:nvSpPr>
          <p:cNvPr id="8" name="Tijdelijke aanduiding voor voettekst 7"/>
          <p:cNvSpPr>
            <a:spLocks noGrp="1"/>
          </p:cNvSpPr>
          <p:nvPr>
            <p:ph type="ftr" sz="quarter" idx="10"/>
          </p:nvPr>
        </p:nvSpPr>
        <p:spPr/>
        <p:txBody>
          <a:bodyPr/>
          <a:lstStyle/>
          <a:p>
            <a:r>
              <a:rPr lang="nl-NL"/>
              <a:t>Titel van dia</a:t>
            </a:r>
            <a:endParaRPr lang="nl-NL" dirty="0"/>
          </a:p>
        </p:txBody>
      </p:sp>
      <p:sp>
        <p:nvSpPr>
          <p:cNvPr id="9" name="Tijdelijke aanduiding voor dianummer 8"/>
          <p:cNvSpPr>
            <a:spLocks noGrp="1"/>
          </p:cNvSpPr>
          <p:nvPr>
            <p:ph type="sldNum" sz="quarter" idx="11"/>
          </p:nvPr>
        </p:nvSpPr>
        <p:spPr/>
        <p:txBody>
          <a:body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sp>
        <p:nvSpPr>
          <p:cNvPr id="11" name="Tijdelijke aanduiding voor inhoud 2"/>
          <p:cNvSpPr>
            <a:spLocks noGrp="1"/>
          </p:cNvSpPr>
          <p:nvPr>
            <p:ph idx="12"/>
          </p:nvPr>
        </p:nvSpPr>
        <p:spPr>
          <a:xfrm>
            <a:off x="720002" y="1980004"/>
            <a:ext cx="10508748" cy="3365937"/>
          </a:xfrm>
        </p:spPr>
        <p:txBody>
          <a:bodyPr lIns="90000"/>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dirty="0"/>
          </a:p>
        </p:txBody>
      </p:sp>
      <p:pic>
        <p:nvPicPr>
          <p:cNvPr id="10" name="Afbeelding 9"/>
          <p:cNvPicPr>
            <a:picLocks noChangeAspect="1"/>
          </p:cNvPicPr>
          <p:nvPr userDrawn="1"/>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1925700" y="714542"/>
            <a:ext cx="279133" cy="718302"/>
          </a:xfrm>
          <a:prstGeom prst="rect">
            <a:avLst/>
          </a:prstGeom>
        </p:spPr>
      </p:pic>
    </p:spTree>
    <p:extLst>
      <p:ext uri="{BB962C8B-B14F-4D97-AF65-F5344CB8AC3E}">
        <p14:creationId xmlns:p14="http://schemas.microsoft.com/office/powerpoint/2010/main" val="848201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0" y="720000"/>
            <a:ext cx="6120000" cy="540000"/>
          </a:xfrm>
        </p:spPr>
        <p:txBody>
          <a:bodyPr/>
          <a:lstStyle/>
          <a:p>
            <a:r>
              <a:rPr lang="nl-NL" dirty="0"/>
              <a:t>TITELSTIJL VAN MODEL BEWERKEN</a:t>
            </a:r>
          </a:p>
        </p:txBody>
      </p:sp>
      <p:sp>
        <p:nvSpPr>
          <p:cNvPr id="3" name="Tijdelijke aanduiding voor inhoud 2"/>
          <p:cNvSpPr>
            <a:spLocks noGrp="1"/>
          </p:cNvSpPr>
          <p:nvPr>
            <p:ph idx="1"/>
          </p:nvPr>
        </p:nvSpPr>
        <p:spPr>
          <a:xfrm>
            <a:off x="720002" y="1620000"/>
            <a:ext cx="10508748" cy="3804854"/>
          </a:xfrm>
        </p:spPr>
        <p:txBody>
          <a:bodyPr lIns="90000"/>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dirty="0"/>
          </a:p>
        </p:txBody>
      </p:sp>
      <p:sp>
        <p:nvSpPr>
          <p:cNvPr id="5" name="Tijdelijke aanduiding voor voettekst 4"/>
          <p:cNvSpPr>
            <a:spLocks noGrp="1"/>
          </p:cNvSpPr>
          <p:nvPr>
            <p:ph type="ftr" sz="quarter" idx="11"/>
          </p:nvPr>
        </p:nvSpPr>
        <p:spPr/>
        <p:txBody>
          <a:bodyPr/>
          <a:lstStyle/>
          <a:p>
            <a:r>
              <a:rPr lang="nl-NL"/>
              <a:t>Titel van dia</a:t>
            </a:r>
          </a:p>
        </p:txBody>
      </p:sp>
      <p:sp>
        <p:nvSpPr>
          <p:cNvPr id="6" name="Tijdelijke aanduiding voor dianummer 5"/>
          <p:cNvSpPr>
            <a:spLocks noGrp="1"/>
          </p:cNvSpPr>
          <p:nvPr>
            <p:ph type="sldNum" sz="quarter" idx="12"/>
          </p:nvPr>
        </p:nvSpPr>
        <p:spPr/>
        <p:txBody>
          <a:bodyPr/>
          <a:lstStyle>
            <a:lvl1pPr marL="0" marR="0" indent="0" algn="r" defTabSz="914377" rtl="0" eaLnBrk="1" fontAlgn="auto" latinLnBrk="0" hangingPunct="1">
              <a:lnSpc>
                <a:spcPct val="100000"/>
              </a:lnSpc>
              <a:spcBef>
                <a:spcPts val="0"/>
              </a:spcBef>
              <a:spcAft>
                <a:spcPts val="0"/>
              </a:spcAft>
              <a:buClrTx/>
              <a:buSzTx/>
              <a:buFontTx/>
              <a:buNone/>
              <a:tabLst/>
              <a:defRPr/>
            </a:lvl1p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pic>
        <p:nvPicPr>
          <p:cNvPr id="7" name="Afbeelding 6"/>
          <p:cNvPicPr>
            <a:picLocks noChangeAspect="1"/>
          </p:cNvPicPr>
          <p:nvPr userDrawn="1"/>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1925700" y="714542"/>
            <a:ext cx="279133" cy="718302"/>
          </a:xfrm>
          <a:prstGeom prst="rect">
            <a:avLst/>
          </a:prstGeom>
        </p:spPr>
      </p:pic>
    </p:spTree>
    <p:extLst>
      <p:ext uri="{BB962C8B-B14F-4D97-AF65-F5344CB8AC3E}">
        <p14:creationId xmlns:p14="http://schemas.microsoft.com/office/powerpoint/2010/main" val="3858051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nl-NL" dirty="0"/>
              <a:t>TITELSTIJL VAN MODEL BEWERKEN</a:t>
            </a:r>
          </a:p>
        </p:txBody>
      </p:sp>
      <p:sp>
        <p:nvSpPr>
          <p:cNvPr id="3" name="Tijdelijke aanduiding voor inhoud 2"/>
          <p:cNvSpPr>
            <a:spLocks noGrp="1"/>
          </p:cNvSpPr>
          <p:nvPr>
            <p:ph sz="half" idx="1"/>
          </p:nvPr>
        </p:nvSpPr>
        <p:spPr>
          <a:xfrm>
            <a:off x="720003" y="1620000"/>
            <a:ext cx="5225119" cy="3684423"/>
          </a:xfrm>
        </p:spPr>
        <p:txBody>
          <a:bodyPr lIns="90000">
            <a:normAutofit/>
          </a:bodyPr>
          <a:lstStyle>
            <a:lvl1pPr>
              <a:defRPr sz="1400"/>
            </a:lvl1pPr>
            <a:lvl2pPr>
              <a:defRPr sz="1200"/>
            </a:lvl2pPr>
            <a:lvl3pPr>
              <a:defRPr sz="1100"/>
            </a:lvl3pPr>
            <a:lvl4pPr>
              <a:defRPr sz="1051"/>
            </a:lvl4pPr>
            <a:lvl5pPr>
              <a:defRPr sz="1051"/>
            </a:lvl5pPr>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dirty="0"/>
          </a:p>
        </p:txBody>
      </p:sp>
      <p:sp>
        <p:nvSpPr>
          <p:cNvPr id="4" name="Tijdelijke aanduiding voor inhoud 3"/>
          <p:cNvSpPr>
            <a:spLocks noGrp="1"/>
          </p:cNvSpPr>
          <p:nvPr>
            <p:ph sz="half" idx="2"/>
          </p:nvPr>
        </p:nvSpPr>
        <p:spPr>
          <a:xfrm>
            <a:off x="6456003" y="1620004"/>
            <a:ext cx="5439103" cy="3676541"/>
          </a:xfrm>
        </p:spPr>
        <p:txBody>
          <a:bodyPr lIns="90000">
            <a:normAutofit/>
          </a:bodyPr>
          <a:lstStyle>
            <a:lvl1pPr>
              <a:defRPr sz="1400"/>
            </a:lvl1pPr>
            <a:lvl2pPr>
              <a:defRPr sz="1200"/>
            </a:lvl2pPr>
            <a:lvl3pPr>
              <a:defRPr sz="1100"/>
            </a:lvl3pPr>
            <a:lvl4pPr>
              <a:defRPr sz="1051"/>
            </a:lvl4pPr>
            <a:lvl5pPr>
              <a:defRPr sz="1051"/>
            </a:lvl5pPr>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dirty="0"/>
          </a:p>
        </p:txBody>
      </p:sp>
      <p:sp>
        <p:nvSpPr>
          <p:cNvPr id="6" name="Tijdelijke aanduiding voor voettekst 5"/>
          <p:cNvSpPr>
            <a:spLocks noGrp="1"/>
          </p:cNvSpPr>
          <p:nvPr>
            <p:ph type="ftr" sz="quarter" idx="11"/>
          </p:nvPr>
        </p:nvSpPr>
        <p:spPr/>
        <p:txBody>
          <a:bodyPr/>
          <a:lstStyle/>
          <a:p>
            <a:r>
              <a:rPr lang="nl-NL"/>
              <a:t>Titel van dia</a:t>
            </a:r>
          </a:p>
        </p:txBody>
      </p:sp>
      <p:sp>
        <p:nvSpPr>
          <p:cNvPr id="7" name="Tijdelijke aanduiding voor dianummer 6"/>
          <p:cNvSpPr>
            <a:spLocks noGrp="1"/>
          </p:cNvSpPr>
          <p:nvPr>
            <p:ph type="sldNum" sz="quarter" idx="12"/>
          </p:nvPr>
        </p:nvSpPr>
        <p:spPr/>
        <p:txBody>
          <a:body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pic>
        <p:nvPicPr>
          <p:cNvPr id="8" name="Afbeelding 7"/>
          <p:cNvPicPr>
            <a:picLocks noChangeAspect="1"/>
          </p:cNvPicPr>
          <p:nvPr userDrawn="1"/>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1925700" y="714542"/>
            <a:ext cx="279133" cy="718302"/>
          </a:xfrm>
          <a:prstGeom prst="rect">
            <a:avLst/>
          </a:prstGeom>
        </p:spPr>
      </p:pic>
    </p:spTree>
    <p:extLst>
      <p:ext uri="{BB962C8B-B14F-4D97-AF65-F5344CB8AC3E}">
        <p14:creationId xmlns:p14="http://schemas.microsoft.com/office/powerpoint/2010/main" val="1309599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4" name="Tijdelijke aanduiding voor inhoud 3"/>
          <p:cNvSpPr>
            <a:spLocks noGrp="1"/>
          </p:cNvSpPr>
          <p:nvPr>
            <p:ph sz="half" idx="2"/>
          </p:nvPr>
        </p:nvSpPr>
        <p:spPr>
          <a:xfrm>
            <a:off x="720001" y="1980004"/>
            <a:ext cx="5157787" cy="3365937"/>
          </a:xfrm>
        </p:spPr>
        <p:txBody>
          <a:bodyPr lIns="90000">
            <a:normAutofit/>
          </a:bodyPr>
          <a:lstStyle>
            <a:lvl1pPr>
              <a:defRPr sz="1200"/>
            </a:lvl1pPr>
            <a:lvl2pPr>
              <a:defRPr sz="1100"/>
            </a:lvl2pPr>
            <a:lvl3pPr>
              <a:defRPr sz="1051"/>
            </a:lvl3pPr>
            <a:lvl4pPr>
              <a:defRPr sz="1000"/>
            </a:lvl4pPr>
            <a:lvl5pPr>
              <a:defRPr sz="1000"/>
            </a:lvl5pPr>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dirty="0"/>
          </a:p>
        </p:txBody>
      </p:sp>
      <p:sp>
        <p:nvSpPr>
          <p:cNvPr id="6" name="Tijdelijke aanduiding voor inhoud 5"/>
          <p:cNvSpPr>
            <a:spLocks noGrp="1"/>
          </p:cNvSpPr>
          <p:nvPr>
            <p:ph sz="quarter" idx="4"/>
          </p:nvPr>
        </p:nvSpPr>
        <p:spPr>
          <a:xfrm>
            <a:off x="6456002" y="1980003"/>
            <a:ext cx="5037063" cy="3372417"/>
          </a:xfrm>
        </p:spPr>
        <p:txBody>
          <a:bodyPr lIns="90000">
            <a:normAutofit/>
          </a:bodyPr>
          <a:lstStyle>
            <a:lvl1pPr>
              <a:defRPr sz="1400"/>
            </a:lvl1pPr>
            <a:lvl2pPr>
              <a:defRPr sz="1200"/>
            </a:lvl2pPr>
            <a:lvl3pPr>
              <a:defRPr sz="1100"/>
            </a:lvl3pPr>
            <a:lvl4pPr>
              <a:defRPr sz="1051"/>
            </a:lvl4pPr>
            <a:lvl5pPr>
              <a:defRPr sz="1051"/>
            </a:lvl5pPr>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dirty="0"/>
          </a:p>
        </p:txBody>
      </p:sp>
      <p:sp>
        <p:nvSpPr>
          <p:cNvPr id="8" name="Tijdelijke aanduiding voor voettekst 7"/>
          <p:cNvSpPr>
            <a:spLocks noGrp="1"/>
          </p:cNvSpPr>
          <p:nvPr>
            <p:ph type="ftr" sz="quarter" idx="11"/>
          </p:nvPr>
        </p:nvSpPr>
        <p:spPr/>
        <p:txBody>
          <a:bodyPr/>
          <a:lstStyle/>
          <a:p>
            <a:r>
              <a:rPr lang="nl-NL"/>
              <a:t>Titel van dia</a:t>
            </a:r>
          </a:p>
        </p:txBody>
      </p:sp>
      <p:sp>
        <p:nvSpPr>
          <p:cNvPr id="9" name="Tijdelijke aanduiding voor dianummer 8"/>
          <p:cNvSpPr>
            <a:spLocks noGrp="1"/>
          </p:cNvSpPr>
          <p:nvPr>
            <p:ph type="sldNum" sz="quarter" idx="12"/>
          </p:nvPr>
        </p:nvSpPr>
        <p:spPr/>
        <p:txBody>
          <a:body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spTree>
    <p:extLst>
      <p:ext uri="{BB962C8B-B14F-4D97-AF65-F5344CB8AC3E}">
        <p14:creationId xmlns:p14="http://schemas.microsoft.com/office/powerpoint/2010/main" val="445713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Vergelijkin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20002" y="720000"/>
            <a:ext cx="10796711" cy="540000"/>
          </a:xfrm>
        </p:spPr>
        <p:txBody>
          <a:bodyPr>
            <a:normAutofit/>
          </a:bodyPr>
          <a:lstStyle>
            <a:lvl1pPr marL="179996" algn="l" defTabSz="914377" rtl="0" eaLnBrk="1" latinLnBrk="0" hangingPunct="1">
              <a:lnSpc>
                <a:spcPct val="90000"/>
              </a:lnSpc>
              <a:spcBef>
                <a:spcPct val="0"/>
              </a:spcBef>
              <a:buNone/>
              <a:defRPr lang="nl-NL" sz="2400" kern="1200" dirty="0">
                <a:solidFill>
                  <a:schemeClr val="bg1"/>
                </a:solidFill>
                <a:latin typeface="Verdana" charset="0"/>
                <a:ea typeface="Verdana" charset="0"/>
                <a:cs typeface="Verdana" charset="0"/>
              </a:defRPr>
            </a:lvl1pPr>
          </a:lstStyle>
          <a:p>
            <a:r>
              <a:rPr lang="nl-NL" dirty="0"/>
              <a:t>TITELSTIJL VAN MODEL BEWERKEN</a:t>
            </a:r>
          </a:p>
        </p:txBody>
      </p:sp>
      <p:sp>
        <p:nvSpPr>
          <p:cNvPr id="4" name="Tijdelijke aanduiding voor inhoud 3"/>
          <p:cNvSpPr>
            <a:spLocks noGrp="1"/>
          </p:cNvSpPr>
          <p:nvPr>
            <p:ph sz="half" idx="2"/>
          </p:nvPr>
        </p:nvSpPr>
        <p:spPr>
          <a:xfrm>
            <a:off x="720001" y="1620000"/>
            <a:ext cx="5157787" cy="3777268"/>
          </a:xfrm>
        </p:spPr>
        <p:txBody>
          <a:bodyPr lIns="90000">
            <a:normAutofit/>
          </a:bodyPr>
          <a:lstStyle>
            <a:lvl1pPr>
              <a:defRPr sz="1200"/>
            </a:lvl1pPr>
            <a:lvl2pPr>
              <a:defRPr sz="1100"/>
            </a:lvl2pPr>
            <a:lvl3pPr>
              <a:defRPr sz="1051"/>
            </a:lvl3pPr>
            <a:lvl4pPr>
              <a:defRPr sz="1000"/>
            </a:lvl4pPr>
            <a:lvl5pPr>
              <a:defRPr sz="1000"/>
            </a:lvl5pPr>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dirty="0"/>
          </a:p>
        </p:txBody>
      </p:sp>
      <p:sp>
        <p:nvSpPr>
          <p:cNvPr id="6" name="Tijdelijke aanduiding voor inhoud 5"/>
          <p:cNvSpPr>
            <a:spLocks noGrp="1"/>
          </p:cNvSpPr>
          <p:nvPr>
            <p:ph sz="quarter" idx="4"/>
          </p:nvPr>
        </p:nvSpPr>
        <p:spPr>
          <a:xfrm>
            <a:off x="6456002" y="1620000"/>
            <a:ext cx="5037063" cy="3787572"/>
          </a:xfrm>
        </p:spPr>
        <p:txBody>
          <a:bodyPr lIns="90000">
            <a:normAutofit/>
          </a:bodyPr>
          <a:lstStyle>
            <a:lvl1pPr>
              <a:defRPr sz="1400"/>
            </a:lvl1pPr>
            <a:lvl2pPr>
              <a:defRPr sz="1200"/>
            </a:lvl2pPr>
            <a:lvl3pPr>
              <a:defRPr sz="1100"/>
            </a:lvl3pPr>
            <a:lvl4pPr>
              <a:defRPr sz="1051"/>
            </a:lvl4pPr>
            <a:lvl5pPr>
              <a:defRPr sz="1051"/>
            </a:lvl5pPr>
          </a:lstStyle>
          <a:p>
            <a:pPr lvl="0"/>
            <a:r>
              <a:rPr lang="nl-BE"/>
              <a:t>Klik om de tekststijl van het model te bewerken</a:t>
            </a:r>
          </a:p>
          <a:p>
            <a:pPr lvl="1"/>
            <a:r>
              <a:rPr lang="nl-BE"/>
              <a:t>Tweede niveau</a:t>
            </a:r>
          </a:p>
          <a:p>
            <a:pPr lvl="2"/>
            <a:r>
              <a:rPr lang="nl-BE"/>
              <a:t>Derde niveau</a:t>
            </a:r>
          </a:p>
          <a:p>
            <a:pPr lvl="3"/>
            <a:r>
              <a:rPr lang="nl-BE"/>
              <a:t>Vierde niveau</a:t>
            </a:r>
          </a:p>
          <a:p>
            <a:pPr lvl="4"/>
            <a:r>
              <a:rPr lang="nl-BE"/>
              <a:t>Vijfde niveau</a:t>
            </a:r>
            <a:endParaRPr lang="nl-NL" dirty="0"/>
          </a:p>
        </p:txBody>
      </p:sp>
      <p:sp>
        <p:nvSpPr>
          <p:cNvPr id="8" name="Tijdelijke aanduiding voor voettekst 7"/>
          <p:cNvSpPr>
            <a:spLocks noGrp="1"/>
          </p:cNvSpPr>
          <p:nvPr>
            <p:ph type="ftr" sz="quarter" idx="11"/>
          </p:nvPr>
        </p:nvSpPr>
        <p:spPr/>
        <p:txBody>
          <a:bodyPr/>
          <a:lstStyle/>
          <a:p>
            <a:r>
              <a:rPr lang="nl-NL"/>
              <a:t>Titel van dia</a:t>
            </a:r>
          </a:p>
        </p:txBody>
      </p:sp>
      <p:sp>
        <p:nvSpPr>
          <p:cNvPr id="9" name="Tijdelijke aanduiding voor dianummer 8"/>
          <p:cNvSpPr>
            <a:spLocks noGrp="1"/>
          </p:cNvSpPr>
          <p:nvPr>
            <p:ph type="sldNum" sz="quarter" idx="12"/>
          </p:nvPr>
        </p:nvSpPr>
        <p:spPr/>
        <p:txBody>
          <a:body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spTree>
    <p:extLst>
      <p:ext uri="{BB962C8B-B14F-4D97-AF65-F5344CB8AC3E}">
        <p14:creationId xmlns:p14="http://schemas.microsoft.com/office/powerpoint/2010/main" val="1978847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nl-NL" dirty="0"/>
              <a:t>TITELSTIJL VAN MODEL BEWERKEN</a:t>
            </a:r>
          </a:p>
        </p:txBody>
      </p:sp>
      <p:sp>
        <p:nvSpPr>
          <p:cNvPr id="4" name="Tijdelijke aanduiding voor voettekst 3"/>
          <p:cNvSpPr>
            <a:spLocks noGrp="1"/>
          </p:cNvSpPr>
          <p:nvPr>
            <p:ph type="ftr" sz="quarter" idx="11"/>
          </p:nvPr>
        </p:nvSpPr>
        <p:spPr/>
        <p:txBody>
          <a:bodyPr/>
          <a:lstStyle/>
          <a:p>
            <a:r>
              <a:rPr lang="nl-NL"/>
              <a:t>Titel van dia</a:t>
            </a:r>
          </a:p>
        </p:txBody>
      </p:sp>
      <p:sp>
        <p:nvSpPr>
          <p:cNvPr id="5" name="Tijdelijke aanduiding voor dianummer 4"/>
          <p:cNvSpPr>
            <a:spLocks noGrp="1"/>
          </p:cNvSpPr>
          <p:nvPr>
            <p:ph type="sldNum" sz="quarter" idx="12"/>
          </p:nvPr>
        </p:nvSpPr>
        <p:spPr/>
        <p:txBody>
          <a:body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pic>
        <p:nvPicPr>
          <p:cNvPr id="6" name="Afbeelding 5"/>
          <p:cNvPicPr>
            <a:picLocks noChangeAspect="1"/>
          </p:cNvPicPr>
          <p:nvPr userDrawn="1"/>
        </p:nvPicPr>
        <p:blipFill>
          <a:blip r:embed="rId2">
            <a:extLst>
              <a:ext uri="{BEBA8EAE-BF5A-486C-A8C5-ECC9F3942E4B}">
                <a14:imgProps xmlns:a14="http://schemas.microsoft.com/office/drawing/2010/main">
                  <a14:imgLayer r:embed="rId3">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1925700" y="714542"/>
            <a:ext cx="279133" cy="718302"/>
          </a:xfrm>
          <a:prstGeom prst="rect">
            <a:avLst/>
          </a:prstGeom>
        </p:spPr>
      </p:pic>
    </p:spTree>
    <p:extLst>
      <p:ext uri="{BB962C8B-B14F-4D97-AF65-F5344CB8AC3E}">
        <p14:creationId xmlns:p14="http://schemas.microsoft.com/office/powerpoint/2010/main" val="930735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a:lstStyle/>
          <a:p>
            <a:r>
              <a:rPr lang="nl-NL"/>
              <a:t>Titel van dia</a:t>
            </a:r>
          </a:p>
        </p:txBody>
      </p:sp>
      <p:sp>
        <p:nvSpPr>
          <p:cNvPr id="4" name="Tijdelijke aanduiding voor dianummer 3"/>
          <p:cNvSpPr>
            <a:spLocks noGrp="1"/>
          </p:cNvSpPr>
          <p:nvPr>
            <p:ph type="sldNum" sz="quarter" idx="12"/>
          </p:nvPr>
        </p:nvSpPr>
        <p:spPr/>
        <p:txBody>
          <a:body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spTree>
    <p:extLst>
      <p:ext uri="{BB962C8B-B14F-4D97-AF65-F5344CB8AC3E}">
        <p14:creationId xmlns:p14="http://schemas.microsoft.com/office/powerpoint/2010/main" val="385445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microsoft.com/office/2007/relationships/hdphoto" Target="../media/hdphoto1.wdp"/><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3.png"/><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93000"/>
                <a:satMod val="150000"/>
                <a:shade val="98000"/>
                <a:lumMod val="102000"/>
              </a:schemeClr>
            </a:gs>
            <a:gs pos="79000">
              <a:schemeClr val="bg1">
                <a:tint val="98000"/>
                <a:satMod val="130000"/>
                <a:shade val="90000"/>
                <a:lumMod val="12000"/>
                <a:lumOff val="88000"/>
              </a:schemeClr>
            </a:gs>
            <a:gs pos="92000">
              <a:schemeClr val="bg1">
                <a:lumMod val="93000"/>
              </a:schemeClr>
            </a:gs>
          </a:gsLst>
          <a:lin ang="5400000" scaled="0"/>
          <a:tileRect/>
        </a:gradFill>
        <a:effectLst/>
      </p:bgPr>
    </p:bg>
    <p:spTree>
      <p:nvGrpSpPr>
        <p:cNvPr id="1" name=""/>
        <p:cNvGrpSpPr/>
        <p:nvPr/>
      </p:nvGrpSpPr>
      <p:grpSpPr>
        <a:xfrm>
          <a:off x="0" y="0"/>
          <a:ext cx="0" cy="0"/>
          <a:chOff x="0" y="0"/>
          <a:chExt cx="0" cy="0"/>
        </a:xfrm>
      </p:grpSpPr>
      <p:pic>
        <p:nvPicPr>
          <p:cNvPr id="10" name="Afbeelding 9"/>
          <p:cNvPicPr>
            <a:picLocks noChangeAspect="1"/>
          </p:cNvPicPr>
          <p:nvPr/>
        </p:nvPicPr>
        <p:blipFill rotWithShape="1">
          <a:blip r:embed="rId13">
            <a:extLst>
              <a:ext uri="{28A0092B-C50C-407E-A947-70E740481C1C}">
                <a14:useLocalDpi xmlns:a14="http://schemas.microsoft.com/office/drawing/2010/main" val="0"/>
              </a:ext>
            </a:extLst>
          </a:blip>
          <a:srcRect l="326" t="7715" r="17823" b="9547"/>
          <a:stretch/>
        </p:blipFill>
        <p:spPr>
          <a:xfrm>
            <a:off x="0" y="5704885"/>
            <a:ext cx="12210881" cy="1157161"/>
          </a:xfrm>
          <a:prstGeom prst="rect">
            <a:avLst/>
          </a:prstGeom>
          <a:effectLst>
            <a:outerShdw blurRad="50800" dist="38100" dir="16200000" rotWithShape="0">
              <a:prstClr val="black">
                <a:alpha val="10000"/>
              </a:prstClr>
            </a:outerShdw>
          </a:effectLst>
        </p:spPr>
      </p:pic>
      <p:sp>
        <p:nvSpPr>
          <p:cNvPr id="2" name="Tijdelijke aanduiding voor titel 1"/>
          <p:cNvSpPr>
            <a:spLocks noGrp="1"/>
          </p:cNvSpPr>
          <p:nvPr>
            <p:ph type="title"/>
          </p:nvPr>
        </p:nvSpPr>
        <p:spPr>
          <a:xfrm>
            <a:off x="720000" y="720000"/>
            <a:ext cx="6120000" cy="540000"/>
          </a:xfrm>
          <a:prstGeom prst="rect">
            <a:avLst/>
          </a:prstGeom>
          <a:solidFill>
            <a:srgbClr val="0033A0"/>
          </a:solidFill>
        </p:spPr>
        <p:txBody>
          <a:bodyPr vert="horz" lIns="90000" tIns="45720" rIns="91440" bIns="45720" rtlCol="0" anchor="ctr">
            <a:normAutofit/>
          </a:bodyPr>
          <a:lstStyle/>
          <a:p>
            <a:r>
              <a:rPr lang="nl-NL" dirty="0"/>
              <a:t>TITELSTIJL VAN MODEL BEWERKEN</a:t>
            </a:r>
          </a:p>
        </p:txBody>
      </p:sp>
      <p:sp>
        <p:nvSpPr>
          <p:cNvPr id="3" name="Tijdelijke aanduiding voor tekst 2"/>
          <p:cNvSpPr>
            <a:spLocks noGrp="1"/>
          </p:cNvSpPr>
          <p:nvPr>
            <p:ph type="body" idx="1"/>
          </p:nvPr>
        </p:nvSpPr>
        <p:spPr>
          <a:xfrm>
            <a:off x="720001" y="1620000"/>
            <a:ext cx="10616699" cy="3891066"/>
          </a:xfrm>
          <a:prstGeom prst="rect">
            <a:avLst/>
          </a:prstGeom>
        </p:spPr>
        <p:txBody>
          <a:bodyPr vert="horz" lIns="90000" tIns="45720" rIns="91440" bIns="45720" rtlCol="0">
            <a:normAutofit/>
          </a:body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voettekst 4"/>
          <p:cNvSpPr>
            <a:spLocks noGrp="1"/>
          </p:cNvSpPr>
          <p:nvPr>
            <p:ph type="ftr" sz="quarter" idx="3"/>
          </p:nvPr>
        </p:nvSpPr>
        <p:spPr>
          <a:xfrm>
            <a:off x="8610600" y="6203733"/>
            <a:ext cx="2743200" cy="156560"/>
          </a:xfrm>
          <a:prstGeom prst="rect">
            <a:avLst/>
          </a:prstGeom>
        </p:spPr>
        <p:txBody>
          <a:bodyPr vert="horz" lIns="91440" tIns="45720" rIns="91440" bIns="45720" rtlCol="0" anchor="ctr"/>
          <a:lstStyle>
            <a:lvl1pPr algn="r">
              <a:defRPr sz="1000">
                <a:solidFill>
                  <a:srgbClr val="FF5000"/>
                </a:solidFill>
                <a:latin typeface="Verdana" charset="0"/>
                <a:ea typeface="Verdana" charset="0"/>
                <a:cs typeface="Verdana" charset="0"/>
              </a:defRPr>
            </a:lvl1pPr>
          </a:lstStyle>
          <a:p>
            <a:r>
              <a:rPr lang="nl-NL"/>
              <a:t>Titel van dia</a:t>
            </a:r>
            <a:endParaRPr lang="nl-NL" dirty="0"/>
          </a:p>
        </p:txBody>
      </p:sp>
      <p:sp>
        <p:nvSpPr>
          <p:cNvPr id="6" name="Tijdelijke aanduiding voor dianummer 5"/>
          <p:cNvSpPr>
            <a:spLocks noGrp="1"/>
          </p:cNvSpPr>
          <p:nvPr>
            <p:ph type="sldNum" sz="quarter" idx="4"/>
          </p:nvPr>
        </p:nvSpPr>
        <p:spPr>
          <a:xfrm>
            <a:off x="8610600" y="6356354"/>
            <a:ext cx="2743200" cy="173749"/>
          </a:xfrm>
          <a:prstGeom prst="rect">
            <a:avLst/>
          </a:prstGeom>
        </p:spPr>
        <p:txBody>
          <a:bodyPr vert="horz" lIns="91440" tIns="45720" rIns="91440" bIns="45720" rtlCol="0" anchor="ctr"/>
          <a:lstStyle>
            <a:lvl1pPr algn="r">
              <a:defRPr sz="1000">
                <a:solidFill>
                  <a:srgbClr val="0033A0"/>
                </a:solidFill>
                <a:latin typeface="Verdana" charset="0"/>
                <a:ea typeface="Verdana" charset="0"/>
                <a:cs typeface="Verdana" charset="0"/>
              </a:defRPr>
            </a:lvl1p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pic>
        <p:nvPicPr>
          <p:cNvPr id="7" name="Afbeelding 6" descr="PBH2016-Corporate-Basis.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44780" y="5932628"/>
            <a:ext cx="2686540" cy="739639"/>
          </a:xfrm>
          <a:prstGeom prst="rect">
            <a:avLst/>
          </a:prstGeom>
        </p:spPr>
      </p:pic>
    </p:spTree>
    <p:extLst>
      <p:ext uri="{BB962C8B-B14F-4D97-AF65-F5344CB8AC3E}">
        <p14:creationId xmlns:p14="http://schemas.microsoft.com/office/powerpoint/2010/main" val="889490588"/>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hf hdr="0" dt="0"/>
  <p:txStyles>
    <p:titleStyle>
      <a:lvl1pPr marL="179996" algn="l" defTabSz="914377" rtl="0" eaLnBrk="1" latinLnBrk="0" hangingPunct="1">
        <a:lnSpc>
          <a:spcPct val="90000"/>
        </a:lnSpc>
        <a:spcBef>
          <a:spcPct val="0"/>
        </a:spcBef>
        <a:buNone/>
        <a:defRPr sz="2400" kern="1200">
          <a:solidFill>
            <a:schemeClr val="bg1"/>
          </a:solidFill>
          <a:latin typeface="Verdana" charset="0"/>
          <a:ea typeface="Verdana" charset="0"/>
          <a:cs typeface="Verdana" charset="0"/>
        </a:defRPr>
      </a:lvl1pPr>
    </p:titleStyle>
    <p:bodyStyle>
      <a:lvl1pPr marL="342900" indent="-342900" algn="l" defTabSz="914377" rtl="0" eaLnBrk="1" latinLnBrk="0" hangingPunct="1">
        <a:lnSpc>
          <a:spcPct val="90000"/>
        </a:lnSpc>
        <a:spcBef>
          <a:spcPts val="1000"/>
        </a:spcBef>
        <a:buFont typeface="Arial" charset="0"/>
        <a:buChar char="•"/>
        <a:defRPr sz="2000" kern="1200">
          <a:solidFill>
            <a:schemeClr val="tx1"/>
          </a:solidFill>
          <a:latin typeface="Verdana" charset="0"/>
          <a:ea typeface="Verdana" charset="0"/>
          <a:cs typeface="Verdana" charset="0"/>
        </a:defRPr>
      </a:lvl1pPr>
      <a:lvl2pPr marL="685783" indent="-228594" algn="l" defTabSz="914377" rtl="0" eaLnBrk="1" latinLnBrk="0" hangingPunct="1">
        <a:lnSpc>
          <a:spcPct val="90000"/>
        </a:lnSpc>
        <a:spcBef>
          <a:spcPts val="500"/>
        </a:spcBef>
        <a:buFont typeface="Arial"/>
        <a:buChar char="•"/>
        <a:defRPr sz="1800" kern="1200">
          <a:solidFill>
            <a:schemeClr val="bg2">
              <a:lumMod val="50000"/>
            </a:schemeClr>
          </a:solidFill>
          <a:latin typeface="Verdana" charset="0"/>
          <a:ea typeface="Verdana" charset="0"/>
          <a:cs typeface="Verdana" charset="0"/>
        </a:defRPr>
      </a:lvl2pPr>
      <a:lvl3pPr marL="1142971" indent="-228594" algn="l" defTabSz="914377" rtl="0" eaLnBrk="1" latinLnBrk="0" hangingPunct="1">
        <a:lnSpc>
          <a:spcPct val="90000"/>
        </a:lnSpc>
        <a:spcBef>
          <a:spcPts val="500"/>
        </a:spcBef>
        <a:buFont typeface="Arial"/>
        <a:buChar char="•"/>
        <a:defRPr sz="1600" kern="1200">
          <a:solidFill>
            <a:schemeClr val="bg2">
              <a:lumMod val="50000"/>
            </a:schemeClr>
          </a:solidFill>
          <a:latin typeface="Verdana" charset="0"/>
          <a:ea typeface="Verdana" charset="0"/>
          <a:cs typeface="Verdana" charset="0"/>
        </a:defRPr>
      </a:lvl3pPr>
      <a:lvl4pPr marL="1600160" indent="-228594" algn="l" defTabSz="914377" rtl="0" eaLnBrk="1" latinLnBrk="0" hangingPunct="1">
        <a:lnSpc>
          <a:spcPct val="90000"/>
        </a:lnSpc>
        <a:spcBef>
          <a:spcPts val="500"/>
        </a:spcBef>
        <a:buFont typeface="Arial"/>
        <a:buChar char="•"/>
        <a:defRPr sz="1400" kern="1200">
          <a:solidFill>
            <a:schemeClr val="bg2">
              <a:lumMod val="50000"/>
            </a:schemeClr>
          </a:solidFill>
          <a:latin typeface="Verdana" charset="0"/>
          <a:ea typeface="Verdana" charset="0"/>
          <a:cs typeface="Verdana" charset="0"/>
        </a:defRPr>
      </a:lvl4pPr>
      <a:lvl5pPr marL="2057349" indent="-228594" algn="l" defTabSz="914377" rtl="0" eaLnBrk="1" latinLnBrk="0" hangingPunct="1">
        <a:lnSpc>
          <a:spcPct val="90000"/>
        </a:lnSpc>
        <a:spcBef>
          <a:spcPts val="500"/>
        </a:spcBef>
        <a:buFont typeface="Arial"/>
        <a:buChar char="•"/>
        <a:defRPr sz="1400" kern="1200">
          <a:solidFill>
            <a:schemeClr val="bg2">
              <a:lumMod val="50000"/>
            </a:schemeClr>
          </a:solidFill>
          <a:latin typeface="Verdana" charset="0"/>
          <a:ea typeface="Verdana" charset="0"/>
          <a:cs typeface="Verdana" charset="0"/>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userDrawn="1">
          <p15:clr>
            <a:srgbClr val="F26B43"/>
          </p15:clr>
        </p15:guide>
        <p15:guide id="2" orient="horz" pos="3997" userDrawn="1">
          <p15:clr>
            <a:srgbClr val="F26B43"/>
          </p15:clr>
        </p15:guide>
        <p15:guide id="3" orient="horz" pos="4178" userDrawn="1">
          <p15:clr>
            <a:srgbClr val="F26B43"/>
          </p15:clr>
        </p15:guide>
        <p15:guide id="6" orient="horz" pos="4320" userDrawn="1">
          <p15:clr>
            <a:srgbClr val="F26B43"/>
          </p15:clr>
        </p15:guide>
        <p15:guide id="7" orient="horz" pos="3748" userDrawn="1">
          <p15:clr>
            <a:srgbClr val="F26B43"/>
          </p15:clr>
        </p15:guide>
        <p15:guide id="8" pos="461" userDrawn="1">
          <p15:clr>
            <a:srgbClr val="F26B43"/>
          </p15:clr>
        </p15:guide>
        <p15:guide id="9" orient="horz" pos="358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tint val="93000"/>
                <a:satMod val="150000"/>
                <a:shade val="98000"/>
                <a:lumMod val="102000"/>
              </a:schemeClr>
            </a:gs>
            <a:gs pos="79000">
              <a:schemeClr val="bg1">
                <a:tint val="98000"/>
                <a:satMod val="130000"/>
                <a:shade val="90000"/>
                <a:lumMod val="12000"/>
                <a:lumOff val="88000"/>
              </a:schemeClr>
            </a:gs>
            <a:gs pos="92000">
              <a:schemeClr val="bg1">
                <a:lumMod val="93000"/>
              </a:schemeClr>
            </a:gs>
          </a:gsLst>
          <a:lin ang="5400000" scaled="0"/>
          <a:tileRect/>
        </a:gradFill>
        <a:effectLst/>
      </p:bgPr>
    </p:bg>
    <p:spTree>
      <p:nvGrpSpPr>
        <p:cNvPr id="1" name=""/>
        <p:cNvGrpSpPr/>
        <p:nvPr/>
      </p:nvGrpSpPr>
      <p:grpSpPr>
        <a:xfrm>
          <a:off x="0" y="0"/>
          <a:ext cx="0" cy="0"/>
          <a:chOff x="0" y="0"/>
          <a:chExt cx="0" cy="0"/>
        </a:xfrm>
      </p:grpSpPr>
      <p:pic>
        <p:nvPicPr>
          <p:cNvPr id="11" name="Afbeelding 10"/>
          <p:cNvPicPr>
            <a:picLocks noChangeAspect="1"/>
          </p:cNvPicPr>
          <p:nvPr/>
        </p:nvPicPr>
        <p:blipFill rotWithShape="1">
          <a:blip r:embed="rId9">
            <a:extLst>
              <a:ext uri="{28A0092B-C50C-407E-A947-70E740481C1C}">
                <a14:useLocalDpi xmlns:a14="http://schemas.microsoft.com/office/drawing/2010/main" val="0"/>
              </a:ext>
            </a:extLst>
          </a:blip>
          <a:srcRect l="276" t="7715" r="17823" b="9547"/>
          <a:stretch/>
        </p:blipFill>
        <p:spPr>
          <a:xfrm>
            <a:off x="-7434" y="5704885"/>
            <a:ext cx="12218315" cy="1157161"/>
          </a:xfrm>
          <a:prstGeom prst="rect">
            <a:avLst/>
          </a:prstGeom>
          <a:effectLst>
            <a:outerShdw blurRad="50800" dist="38100" dir="16200000" rotWithShape="0">
              <a:prstClr val="black">
                <a:alpha val="10000"/>
              </a:prstClr>
            </a:outerShdw>
          </a:effectLst>
        </p:spPr>
      </p:pic>
      <p:sp>
        <p:nvSpPr>
          <p:cNvPr id="2" name="Tijdelijke aanduiding voor titel 1"/>
          <p:cNvSpPr>
            <a:spLocks noGrp="1"/>
          </p:cNvSpPr>
          <p:nvPr>
            <p:ph type="title"/>
          </p:nvPr>
        </p:nvSpPr>
        <p:spPr>
          <a:xfrm>
            <a:off x="720000" y="720000"/>
            <a:ext cx="6120000" cy="540000"/>
          </a:xfrm>
          <a:prstGeom prst="rect">
            <a:avLst/>
          </a:prstGeom>
          <a:solidFill>
            <a:srgbClr val="0033A0"/>
          </a:solidFill>
        </p:spPr>
        <p:txBody>
          <a:bodyPr vert="horz" lIns="90000" tIns="45720" rIns="91440" bIns="45720" rtlCol="0" anchor="ctr">
            <a:normAutofit/>
          </a:bodyPr>
          <a:lstStyle/>
          <a:p>
            <a:r>
              <a:rPr lang="nl-NL" dirty="0"/>
              <a:t>TITELSTIJL VAN MODEL BEWERKEN</a:t>
            </a:r>
          </a:p>
        </p:txBody>
      </p:sp>
      <p:sp>
        <p:nvSpPr>
          <p:cNvPr id="3" name="Tijdelijke aanduiding voor tekst 2"/>
          <p:cNvSpPr>
            <a:spLocks noGrp="1"/>
          </p:cNvSpPr>
          <p:nvPr>
            <p:ph type="body" idx="1"/>
          </p:nvPr>
        </p:nvSpPr>
        <p:spPr>
          <a:xfrm>
            <a:off x="720001" y="1620000"/>
            <a:ext cx="10616699" cy="3891066"/>
          </a:xfrm>
          <a:prstGeom prst="rect">
            <a:avLst/>
          </a:prstGeom>
        </p:spPr>
        <p:txBody>
          <a:bodyPr vert="horz" lIns="90000" tIns="45720" rIns="91440" bIns="45720" rtlCol="0">
            <a:normAutofit/>
          </a:bodyPr>
          <a:lstStyle/>
          <a:p>
            <a:pPr lvl="0"/>
            <a:r>
              <a:rPr lang="nl-NL" dirty="0"/>
              <a:t>Klik om de tekststijl van het model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voettekst 4"/>
          <p:cNvSpPr>
            <a:spLocks noGrp="1"/>
          </p:cNvSpPr>
          <p:nvPr>
            <p:ph type="ftr" sz="quarter" idx="3"/>
          </p:nvPr>
        </p:nvSpPr>
        <p:spPr>
          <a:xfrm>
            <a:off x="8610600" y="6203733"/>
            <a:ext cx="2743200" cy="156560"/>
          </a:xfrm>
          <a:prstGeom prst="rect">
            <a:avLst/>
          </a:prstGeom>
        </p:spPr>
        <p:txBody>
          <a:bodyPr vert="horz" lIns="91440" tIns="45720" rIns="91440" bIns="45720" rtlCol="0" anchor="ctr"/>
          <a:lstStyle>
            <a:lvl1pPr algn="r">
              <a:defRPr sz="1000">
                <a:solidFill>
                  <a:srgbClr val="FF5000"/>
                </a:solidFill>
                <a:latin typeface="Verdana" charset="0"/>
                <a:ea typeface="Verdana" charset="0"/>
                <a:cs typeface="Verdana" charset="0"/>
              </a:defRPr>
            </a:lvl1pPr>
          </a:lstStyle>
          <a:p>
            <a:r>
              <a:rPr lang="nl-NL"/>
              <a:t>Titel van dia</a:t>
            </a:r>
            <a:endParaRPr lang="nl-NL" dirty="0"/>
          </a:p>
        </p:txBody>
      </p:sp>
      <p:sp>
        <p:nvSpPr>
          <p:cNvPr id="6" name="Tijdelijke aanduiding voor dianummer 5"/>
          <p:cNvSpPr>
            <a:spLocks noGrp="1"/>
          </p:cNvSpPr>
          <p:nvPr>
            <p:ph type="sldNum" sz="quarter" idx="4"/>
          </p:nvPr>
        </p:nvSpPr>
        <p:spPr>
          <a:xfrm>
            <a:off x="8610600" y="6356354"/>
            <a:ext cx="2743200" cy="173749"/>
          </a:xfrm>
          <a:prstGeom prst="rect">
            <a:avLst/>
          </a:prstGeom>
        </p:spPr>
        <p:txBody>
          <a:bodyPr vert="horz" lIns="91440" tIns="45720" rIns="91440" bIns="45720" rtlCol="0" anchor="ctr"/>
          <a:lstStyle>
            <a:lvl1pPr algn="r">
              <a:defRPr sz="1000">
                <a:solidFill>
                  <a:srgbClr val="0033A0"/>
                </a:solidFill>
                <a:latin typeface="Verdana" charset="0"/>
                <a:ea typeface="Verdana" charset="0"/>
                <a:cs typeface="Verdana" charset="0"/>
              </a:defRPr>
            </a:lvl1pPr>
          </a:lstStyle>
          <a:p>
            <a:r>
              <a:rPr lang="nl-NL" dirty="0"/>
              <a:t> </a:t>
            </a:r>
            <a:fld id="{141DC315-004D-734B-91F7-61E542849DC9}" type="datetimeFigureOut">
              <a:rPr lang="nl-NL" smtClean="0"/>
              <a:pPr/>
              <a:t>15-6-2018</a:t>
            </a:fld>
            <a:r>
              <a:rPr lang="nl-NL" dirty="0"/>
              <a:t> | </a:t>
            </a:r>
            <a:fld id="{2DAB09C5-3251-4B47-B002-D03712DC64C3}" type="slidenum">
              <a:rPr lang="nl-NL" smtClean="0"/>
              <a:pPr/>
              <a:t>‹#›</a:t>
            </a:fld>
            <a:endParaRPr lang="nl-NL" dirty="0"/>
          </a:p>
        </p:txBody>
      </p:sp>
      <p:pic>
        <p:nvPicPr>
          <p:cNvPr id="13" name="Afbeelding 12"/>
          <p:cNvPicPr>
            <a:picLocks noChangeAspect="1"/>
          </p:cNvPicPr>
          <p:nvPr/>
        </p:nvPicPr>
        <p:blipFill>
          <a:blip r:embed="rId10">
            <a:alphaModFix amt="35000"/>
            <a:extLst>
              <a:ext uri="{28A0092B-C50C-407E-A947-70E740481C1C}">
                <a14:useLocalDpi xmlns:a14="http://schemas.microsoft.com/office/drawing/2010/main" val="0"/>
              </a:ext>
            </a:extLst>
          </a:blip>
          <a:stretch>
            <a:fillRect/>
          </a:stretch>
        </p:blipFill>
        <p:spPr>
          <a:xfrm>
            <a:off x="10260531" y="-1"/>
            <a:ext cx="1931469" cy="2838451"/>
          </a:xfrm>
          <a:prstGeom prst="rect">
            <a:avLst/>
          </a:prstGeom>
        </p:spPr>
      </p:pic>
      <p:pic>
        <p:nvPicPr>
          <p:cNvPr id="7" name="Afbeelding 6"/>
          <p:cNvPicPr>
            <a:picLocks noChangeAspect="1"/>
          </p:cNvPicPr>
          <p:nvPr/>
        </p:nvPicPr>
        <p:blipFill>
          <a:blip r:embed="rId11">
            <a:extLst>
              <a:ext uri="{BEBA8EAE-BF5A-486C-A8C5-ECC9F3942E4B}">
                <a14:imgProps xmlns:a14="http://schemas.microsoft.com/office/drawing/2010/main">
                  <a14:imgLayer r:embed="rId12">
                    <a14:imgEffect>
                      <a14:brightnessContrast bright="20000" contrast="40000"/>
                    </a14:imgEffect>
                  </a14:imgLayer>
                </a14:imgProps>
              </a:ext>
              <a:ext uri="{28A0092B-C50C-407E-A947-70E740481C1C}">
                <a14:useLocalDpi xmlns:a14="http://schemas.microsoft.com/office/drawing/2010/main" val="0"/>
              </a:ext>
            </a:extLst>
          </a:blip>
          <a:stretch>
            <a:fillRect/>
          </a:stretch>
        </p:blipFill>
        <p:spPr>
          <a:xfrm>
            <a:off x="11925700" y="714542"/>
            <a:ext cx="279133" cy="718302"/>
          </a:xfrm>
          <a:prstGeom prst="rect">
            <a:avLst/>
          </a:prstGeom>
        </p:spPr>
      </p:pic>
    </p:spTree>
    <p:extLst>
      <p:ext uri="{BB962C8B-B14F-4D97-AF65-F5344CB8AC3E}">
        <p14:creationId xmlns:p14="http://schemas.microsoft.com/office/powerpoint/2010/main" val="181987373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Lst>
  <p:hf hdr="0" dt="0"/>
  <p:txStyles>
    <p:titleStyle>
      <a:lvl1pPr marL="179996" algn="l" defTabSz="914377" rtl="0" eaLnBrk="1" latinLnBrk="0" hangingPunct="1">
        <a:lnSpc>
          <a:spcPct val="90000"/>
        </a:lnSpc>
        <a:spcBef>
          <a:spcPct val="0"/>
        </a:spcBef>
        <a:buNone/>
        <a:defRPr sz="2400" kern="1200">
          <a:solidFill>
            <a:schemeClr val="bg1"/>
          </a:solidFill>
          <a:latin typeface="Verdana" charset="0"/>
          <a:ea typeface="Verdana" charset="0"/>
          <a:cs typeface="Verdana" charset="0"/>
        </a:defRPr>
      </a:lvl1pPr>
    </p:titleStyle>
    <p:bodyStyle>
      <a:lvl1pPr marL="228594" indent="-228594" algn="l" defTabSz="914377" rtl="0" eaLnBrk="1" latinLnBrk="0" hangingPunct="1">
        <a:lnSpc>
          <a:spcPct val="90000"/>
        </a:lnSpc>
        <a:spcBef>
          <a:spcPts val="1000"/>
        </a:spcBef>
        <a:buFont typeface="Arial"/>
        <a:buChar char="•"/>
        <a:defRPr sz="2000" kern="1200">
          <a:solidFill>
            <a:srgbClr val="FF5000"/>
          </a:solidFill>
          <a:latin typeface="Verdana" charset="0"/>
          <a:ea typeface="Verdana" charset="0"/>
          <a:cs typeface="Verdana" charset="0"/>
        </a:defRPr>
      </a:lvl1pPr>
      <a:lvl2pPr marL="685783" indent="-228594" algn="l" defTabSz="914377" rtl="0" eaLnBrk="1" latinLnBrk="0" hangingPunct="1">
        <a:lnSpc>
          <a:spcPct val="90000"/>
        </a:lnSpc>
        <a:spcBef>
          <a:spcPts val="500"/>
        </a:spcBef>
        <a:buFont typeface="Arial"/>
        <a:buChar char="•"/>
        <a:defRPr sz="1800" kern="1200">
          <a:solidFill>
            <a:schemeClr val="bg2">
              <a:lumMod val="50000"/>
            </a:schemeClr>
          </a:solidFill>
          <a:latin typeface="Verdana" charset="0"/>
          <a:ea typeface="Verdana" charset="0"/>
          <a:cs typeface="Verdana" charset="0"/>
        </a:defRPr>
      </a:lvl2pPr>
      <a:lvl3pPr marL="1142971" indent="-228594" algn="l" defTabSz="914377" rtl="0" eaLnBrk="1" latinLnBrk="0" hangingPunct="1">
        <a:lnSpc>
          <a:spcPct val="90000"/>
        </a:lnSpc>
        <a:spcBef>
          <a:spcPts val="500"/>
        </a:spcBef>
        <a:buFont typeface="Arial"/>
        <a:buChar char="•"/>
        <a:defRPr sz="1600" kern="1200">
          <a:solidFill>
            <a:schemeClr val="bg2">
              <a:lumMod val="50000"/>
            </a:schemeClr>
          </a:solidFill>
          <a:latin typeface="Verdana" charset="0"/>
          <a:ea typeface="Verdana" charset="0"/>
          <a:cs typeface="Verdana" charset="0"/>
        </a:defRPr>
      </a:lvl3pPr>
      <a:lvl4pPr marL="1600160" indent="-228594" algn="l" defTabSz="914377" rtl="0" eaLnBrk="1" latinLnBrk="0" hangingPunct="1">
        <a:lnSpc>
          <a:spcPct val="90000"/>
        </a:lnSpc>
        <a:spcBef>
          <a:spcPts val="500"/>
        </a:spcBef>
        <a:buFont typeface="Arial"/>
        <a:buChar char="•"/>
        <a:defRPr sz="1400" kern="1200">
          <a:solidFill>
            <a:schemeClr val="bg2">
              <a:lumMod val="50000"/>
            </a:schemeClr>
          </a:solidFill>
          <a:latin typeface="Verdana" charset="0"/>
          <a:ea typeface="Verdana" charset="0"/>
          <a:cs typeface="Verdana" charset="0"/>
        </a:defRPr>
      </a:lvl4pPr>
      <a:lvl5pPr marL="2057349" indent="-228594" algn="l" defTabSz="914377" rtl="0" eaLnBrk="1" latinLnBrk="0" hangingPunct="1">
        <a:lnSpc>
          <a:spcPct val="90000"/>
        </a:lnSpc>
        <a:spcBef>
          <a:spcPts val="500"/>
        </a:spcBef>
        <a:buFont typeface="Arial"/>
        <a:buChar char="•"/>
        <a:defRPr sz="1400" kern="1200">
          <a:solidFill>
            <a:schemeClr val="bg2">
              <a:lumMod val="50000"/>
            </a:schemeClr>
          </a:solidFill>
          <a:latin typeface="Verdana" charset="0"/>
          <a:ea typeface="Verdana" charset="0"/>
          <a:cs typeface="Verdana" charset="0"/>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userDrawn="1">
          <p15:clr>
            <a:srgbClr val="F26B43"/>
          </p15:clr>
        </p15:guide>
        <p15:guide id="2" orient="horz" pos="3997" userDrawn="1">
          <p15:clr>
            <a:srgbClr val="F26B43"/>
          </p15:clr>
        </p15:guide>
        <p15:guide id="3" orient="horz" pos="4110" userDrawn="1">
          <p15:clr>
            <a:srgbClr val="F26B43"/>
          </p15:clr>
        </p15:guide>
        <p15:guide id="6" orient="horz" pos="4320" userDrawn="1">
          <p15:clr>
            <a:srgbClr val="F26B43"/>
          </p15:clr>
        </p15:guide>
        <p15:guide id="7" orient="horz" pos="358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AAA1C1D-FDE2-8C4E-8C4D-9A428B1F4F33}"/>
              </a:ext>
            </a:extLst>
          </p:cNvPr>
          <p:cNvSpPr txBox="1"/>
          <p:nvPr/>
        </p:nvSpPr>
        <p:spPr>
          <a:xfrm>
            <a:off x="6008914" y="3091543"/>
            <a:ext cx="5003795" cy="1384995"/>
          </a:xfrm>
          <a:prstGeom prst="rect">
            <a:avLst/>
          </a:prstGeom>
          <a:noFill/>
        </p:spPr>
        <p:txBody>
          <a:bodyPr wrap="square" rtlCol="0">
            <a:spAutoFit/>
          </a:bodyPr>
          <a:lstStyle/>
          <a:p>
            <a:r>
              <a:rPr lang="en-GB" sz="2800" dirty="0"/>
              <a:t>Lina </a:t>
            </a:r>
            <a:r>
              <a:rPr lang="en-GB" sz="2800" dirty="0" err="1"/>
              <a:t>Jasmontaitė</a:t>
            </a:r>
            <a:r>
              <a:rPr lang="en-US" sz="2800" dirty="0"/>
              <a:t>, VUB, LSTS </a:t>
            </a:r>
          </a:p>
          <a:p>
            <a:r>
              <a:rPr lang="en-US" sz="2800" dirty="0"/>
              <a:t>Brussels Privacy Hub </a:t>
            </a:r>
            <a:r>
              <a:rPr lang="en-GB" sz="2800" dirty="0" err="1"/>
              <a:t>lina.jasmontaite</a:t>
            </a:r>
            <a:r>
              <a:rPr lang="en-US" sz="2800" dirty="0"/>
              <a:t>@</a:t>
            </a:r>
            <a:r>
              <a:rPr lang="en-US" sz="2800" dirty="0" err="1"/>
              <a:t>vub.be</a:t>
            </a:r>
            <a:endParaRPr lang="en-US" sz="2800" dirty="0"/>
          </a:p>
        </p:txBody>
      </p:sp>
      <p:sp>
        <p:nvSpPr>
          <p:cNvPr id="2" name="Subtitle 1"/>
          <p:cNvSpPr>
            <a:spLocks noGrp="1"/>
          </p:cNvSpPr>
          <p:nvPr>
            <p:ph type="subTitle" idx="1"/>
          </p:nvPr>
        </p:nvSpPr>
        <p:spPr>
          <a:xfrm>
            <a:off x="954230" y="4805185"/>
            <a:ext cx="10131776" cy="724758"/>
          </a:xfrm>
        </p:spPr>
        <p:txBody>
          <a:bodyPr>
            <a:normAutofit fontScale="92500" lnSpcReduction="10000"/>
          </a:bodyPr>
          <a:lstStyle/>
          <a:p>
            <a:r>
              <a:rPr lang="en-US" dirty="0"/>
              <a:t>Based on </a:t>
            </a:r>
            <a:r>
              <a:rPr lang="en-GB" i="1" dirty="0"/>
              <a:t>Jasmontaite L., Kamara, I., Zanfir-Fortuna, G., and Leucci S., ‘Data Protection by Design and by Default: Framing guiding principles into legal obligations in the GDPR’, </a:t>
            </a:r>
            <a:r>
              <a:rPr lang="en-GB" dirty="0"/>
              <a:t>the European Data Protection Law Review (EDPL) Journal, 2</a:t>
            </a:r>
            <a:r>
              <a:rPr lang="en-GB" baseline="30000" dirty="0"/>
              <a:t>nd</a:t>
            </a:r>
            <a:r>
              <a:rPr lang="en-GB" dirty="0"/>
              <a:t> ed., 2018</a:t>
            </a:r>
            <a:r>
              <a:rPr lang="en-GB" i="1" dirty="0"/>
              <a:t>, forthcoming</a:t>
            </a:r>
            <a:endParaRPr lang="en-US" i="1" dirty="0"/>
          </a:p>
        </p:txBody>
      </p:sp>
      <p:sp>
        <p:nvSpPr>
          <p:cNvPr id="4" name="Title 3">
            <a:extLst>
              <a:ext uri="{FF2B5EF4-FFF2-40B4-BE49-F238E27FC236}">
                <a16:creationId xmlns:a16="http://schemas.microsoft.com/office/drawing/2014/main" id="{58FE5002-2324-574E-B28F-AF17CC92D735}"/>
              </a:ext>
            </a:extLst>
          </p:cNvPr>
          <p:cNvSpPr>
            <a:spLocks noGrp="1"/>
          </p:cNvSpPr>
          <p:nvPr>
            <p:ph type="title"/>
          </p:nvPr>
        </p:nvSpPr>
        <p:spPr>
          <a:xfrm>
            <a:off x="954230" y="1206831"/>
            <a:ext cx="10131776" cy="1488601"/>
          </a:xfrm>
        </p:spPr>
        <p:txBody>
          <a:bodyPr>
            <a:normAutofit/>
          </a:bodyPr>
          <a:lstStyle/>
          <a:p>
            <a:pPr algn="ctr"/>
            <a:r>
              <a:rPr lang="en-US" sz="4400" dirty="0"/>
              <a:t>Data protection by design, Art.25.1 of the GDPR</a:t>
            </a:r>
          </a:p>
        </p:txBody>
      </p:sp>
      <p:pic>
        <p:nvPicPr>
          <p:cNvPr id="6" name="Picture 5" descr="LSTS_logo.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5444" y="5858590"/>
            <a:ext cx="1819444" cy="807058"/>
          </a:xfrm>
          <a:prstGeom prst="rect">
            <a:avLst/>
          </a:prstGeom>
        </p:spPr>
      </p:pic>
    </p:spTree>
    <p:extLst>
      <p:ext uri="{BB962C8B-B14F-4D97-AF65-F5344CB8AC3E}">
        <p14:creationId xmlns:p14="http://schemas.microsoft.com/office/powerpoint/2010/main" val="691163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8E62A-A43D-9246-A8AA-EA6D139C47E8}"/>
              </a:ext>
            </a:extLst>
          </p:cNvPr>
          <p:cNvSpPr>
            <a:spLocks noGrp="1"/>
          </p:cNvSpPr>
          <p:nvPr>
            <p:ph type="title"/>
          </p:nvPr>
        </p:nvSpPr>
        <p:spPr>
          <a:xfrm>
            <a:off x="720000" y="720000"/>
            <a:ext cx="10633800" cy="540000"/>
          </a:xfrm>
        </p:spPr>
        <p:txBody>
          <a:bodyPr/>
          <a:lstStyle/>
          <a:p>
            <a:r>
              <a:rPr lang="en-US" b="1" dirty="0"/>
              <a:t>Elements of </a:t>
            </a:r>
            <a:r>
              <a:rPr lang="en-US" b="1" dirty="0" err="1"/>
              <a:t>DPbD</a:t>
            </a:r>
            <a:endParaRPr lang="en-US" dirty="0"/>
          </a:p>
        </p:txBody>
      </p:sp>
      <p:sp>
        <p:nvSpPr>
          <p:cNvPr id="3" name="Content Placeholder 2">
            <a:extLst>
              <a:ext uri="{FF2B5EF4-FFF2-40B4-BE49-F238E27FC236}">
                <a16:creationId xmlns:a16="http://schemas.microsoft.com/office/drawing/2014/main" id="{20FE5180-DD85-D841-86EB-C1ACB1FB3226}"/>
              </a:ext>
            </a:extLst>
          </p:cNvPr>
          <p:cNvSpPr>
            <a:spLocks noGrp="1"/>
          </p:cNvSpPr>
          <p:nvPr>
            <p:ph idx="1"/>
          </p:nvPr>
        </p:nvSpPr>
        <p:spPr/>
        <p:txBody>
          <a:bodyPr>
            <a:normAutofit fontScale="85000" lnSpcReduction="10000"/>
          </a:bodyPr>
          <a:lstStyle/>
          <a:p>
            <a:pPr fontAlgn="base"/>
            <a:r>
              <a:rPr lang="en-US" dirty="0"/>
              <a:t>The controller… shall implement appropriate technical and </a:t>
            </a:r>
            <a:r>
              <a:rPr lang="en-US" dirty="0" err="1"/>
              <a:t>organisational</a:t>
            </a:r>
            <a:r>
              <a:rPr lang="en-US" dirty="0"/>
              <a:t> measures</a:t>
            </a:r>
          </a:p>
          <a:p>
            <a:pPr fontAlgn="base"/>
            <a:r>
              <a:rPr lang="en-US" dirty="0"/>
              <a:t>Designed to implement data protection principles… and to integrate the necessary safeguards into the processing in order to meet the requirements of this Regulation and protect the rights of data subjects</a:t>
            </a:r>
          </a:p>
          <a:p>
            <a:pPr fontAlgn="base"/>
            <a:r>
              <a:rPr lang="en-US" dirty="0"/>
              <a:t>In an effective manner </a:t>
            </a:r>
          </a:p>
          <a:p>
            <a:pPr fontAlgn="base"/>
            <a:r>
              <a:rPr lang="en-US" dirty="0"/>
              <a:t>Taking into account:</a:t>
            </a:r>
          </a:p>
          <a:p>
            <a:pPr lvl="1" fontAlgn="base"/>
            <a:r>
              <a:rPr lang="en-US" i="1" dirty="0"/>
              <a:t>The state of the art ... of the means for processing</a:t>
            </a:r>
          </a:p>
          <a:p>
            <a:pPr lvl="1" fontAlgn="base"/>
            <a:r>
              <a:rPr lang="en-US" i="1" dirty="0"/>
              <a:t>The cost of implementation</a:t>
            </a:r>
          </a:p>
          <a:p>
            <a:pPr lvl="1" fontAlgn="base"/>
            <a:r>
              <a:rPr lang="en-US" i="1" dirty="0"/>
              <a:t>The nature, scope, context of processing</a:t>
            </a:r>
          </a:p>
          <a:p>
            <a:pPr lvl="1" fontAlgn="base"/>
            <a:r>
              <a:rPr lang="en-US" i="1" dirty="0"/>
              <a:t>Purposes of processing </a:t>
            </a:r>
          </a:p>
          <a:p>
            <a:pPr lvl="1" fontAlgn="base"/>
            <a:r>
              <a:rPr lang="en-US" i="1" dirty="0"/>
              <a:t>Risks of varying likelihood and severity for rights and freedoms of natural persons posed by the processing</a:t>
            </a:r>
          </a:p>
          <a:p>
            <a:pPr fontAlgn="base"/>
            <a:r>
              <a:rPr lang="en-US" dirty="0"/>
              <a:t>At the time of the determination of the means for processing and at the time of the processing itself</a:t>
            </a:r>
          </a:p>
          <a:p>
            <a:endParaRPr lang="en-US" dirty="0"/>
          </a:p>
        </p:txBody>
      </p:sp>
      <p:sp>
        <p:nvSpPr>
          <p:cNvPr id="5" name="Slide Number Placeholder 4">
            <a:extLst>
              <a:ext uri="{FF2B5EF4-FFF2-40B4-BE49-F238E27FC236}">
                <a16:creationId xmlns:a16="http://schemas.microsoft.com/office/drawing/2014/main" id="{61C1BA44-5F4B-974E-A58F-FF780C965D8B}"/>
              </a:ext>
            </a:extLst>
          </p:cNvPr>
          <p:cNvSpPr>
            <a:spLocks noGrp="1"/>
          </p:cNvSpPr>
          <p:nvPr>
            <p:ph type="sldNum" sz="quarter" idx="12"/>
          </p:nvPr>
        </p:nvSpPr>
        <p:spPr/>
        <p:txBody>
          <a:bodyPr/>
          <a:lstStyle/>
          <a:p>
            <a:r>
              <a:rPr lang="nl-NL"/>
              <a:t> </a:t>
            </a:r>
            <a:fld id="{078332D1-CD07-0E46-8BF4-DEF2849B22CC}" type="datetime1">
              <a:rPr lang="nl-NL" smtClean="0"/>
              <a:pPr/>
              <a:t>15-6-2018</a:t>
            </a:fld>
            <a:r>
              <a:rPr lang="nl-NL" dirty="0"/>
              <a:t> | </a:t>
            </a:r>
            <a:fld id="{2DAB09C5-3251-4B47-B002-D03712DC64C3}" type="slidenum">
              <a:rPr lang="nl-NL" smtClean="0"/>
              <a:pPr/>
              <a:t>2</a:t>
            </a:fld>
            <a:endParaRPr lang="nl-NL" dirty="0"/>
          </a:p>
        </p:txBody>
      </p:sp>
      <p:pic>
        <p:nvPicPr>
          <p:cNvPr id="6" name="Picture 5" descr="LSTS_logo.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5444" y="5858590"/>
            <a:ext cx="1819444" cy="807058"/>
          </a:xfrm>
          <a:prstGeom prst="rect">
            <a:avLst/>
          </a:prstGeom>
        </p:spPr>
      </p:pic>
    </p:spTree>
    <p:extLst>
      <p:ext uri="{BB962C8B-B14F-4D97-AF65-F5344CB8AC3E}">
        <p14:creationId xmlns:p14="http://schemas.microsoft.com/office/powerpoint/2010/main" val="292161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DPbD</a:t>
            </a:r>
            <a:r>
              <a:rPr lang="en-US" b="1" dirty="0"/>
              <a:t> challenge</a:t>
            </a:r>
            <a:endParaRPr lang="en-US" dirty="0"/>
          </a:p>
        </p:txBody>
      </p:sp>
      <p:sp>
        <p:nvSpPr>
          <p:cNvPr id="3" name="Content Placeholder 2"/>
          <p:cNvSpPr>
            <a:spLocks noGrp="1"/>
          </p:cNvSpPr>
          <p:nvPr>
            <p:ph sz="half" idx="2"/>
          </p:nvPr>
        </p:nvSpPr>
        <p:spPr>
          <a:xfrm>
            <a:off x="720001" y="1620000"/>
            <a:ext cx="5136513" cy="3777268"/>
          </a:xfrm>
        </p:spPr>
        <p:txBody>
          <a:bodyPr>
            <a:normAutofit fontScale="85000" lnSpcReduction="10000"/>
          </a:bodyPr>
          <a:lstStyle/>
          <a:p>
            <a:pPr marL="0" indent="0">
              <a:buNone/>
            </a:pPr>
            <a:endParaRPr lang="en-US" sz="2800" b="1" dirty="0"/>
          </a:p>
          <a:p>
            <a:r>
              <a:rPr lang="en-US" sz="2800" dirty="0"/>
              <a:t>Designed to implement </a:t>
            </a:r>
            <a:r>
              <a:rPr lang="en-US" sz="2800" b="1" i="1" dirty="0">
                <a:solidFill>
                  <a:srgbClr val="0033A0"/>
                </a:solidFill>
              </a:rPr>
              <a:t>data protection principles</a:t>
            </a:r>
            <a:r>
              <a:rPr lang="en-US" sz="2800" dirty="0"/>
              <a:t>… and to integrate the necessary safeguards into the processing in order to meet </a:t>
            </a:r>
            <a:r>
              <a:rPr lang="en-US" sz="2800" b="1" i="1" dirty="0">
                <a:solidFill>
                  <a:srgbClr val="0033A0"/>
                </a:solidFill>
              </a:rPr>
              <a:t>the requirements of this Regulation </a:t>
            </a:r>
            <a:r>
              <a:rPr lang="en-US" sz="2800" dirty="0"/>
              <a:t>and protect </a:t>
            </a:r>
            <a:r>
              <a:rPr lang="en-US" sz="2800" b="1" i="1" dirty="0">
                <a:solidFill>
                  <a:srgbClr val="0033A0"/>
                </a:solidFill>
              </a:rPr>
              <a:t>the rights of data subjects</a:t>
            </a:r>
            <a:r>
              <a:rPr lang="en-US" sz="2800" dirty="0"/>
              <a:t>.</a:t>
            </a:r>
          </a:p>
          <a:p>
            <a:pPr marL="0" indent="0">
              <a:buNone/>
            </a:pPr>
            <a:br>
              <a:rPr lang="en-US" sz="2000" dirty="0"/>
            </a:br>
            <a:endParaRPr lang="en-US" sz="2000" dirty="0"/>
          </a:p>
        </p:txBody>
      </p:sp>
      <p:sp>
        <p:nvSpPr>
          <p:cNvPr id="4" name="Content Placeholder 3"/>
          <p:cNvSpPr>
            <a:spLocks noGrp="1"/>
          </p:cNvSpPr>
          <p:nvPr>
            <p:ph sz="quarter" idx="4"/>
          </p:nvPr>
        </p:nvSpPr>
        <p:spPr/>
        <p:txBody>
          <a:bodyPr>
            <a:normAutofit fontScale="92500" lnSpcReduction="10000"/>
          </a:bodyPr>
          <a:lstStyle/>
          <a:p>
            <a:pPr marL="457200" indent="-457200" algn="ctr" fontAlgn="base">
              <a:buFont typeface="+mj-lt"/>
              <a:buAutoNum type="arabicPeriod"/>
            </a:pPr>
            <a:r>
              <a:rPr lang="en-US" sz="2400" b="1" dirty="0"/>
              <a:t>The data protection principles listed in Article 5 of the GDPR;</a:t>
            </a:r>
          </a:p>
          <a:p>
            <a:pPr marL="457200" indent="-457200" algn="ctr" fontAlgn="base">
              <a:buFont typeface="+mj-lt"/>
              <a:buAutoNum type="arabicPeriod"/>
            </a:pPr>
            <a:r>
              <a:rPr lang="en-US" sz="2400" b="1" dirty="0"/>
              <a:t>The rights of the data subject and </a:t>
            </a:r>
          </a:p>
          <a:p>
            <a:pPr marL="457200" indent="-457200" algn="ctr" fontAlgn="base">
              <a:buFont typeface="+mj-lt"/>
              <a:buAutoNum type="arabicPeriod"/>
            </a:pPr>
            <a:r>
              <a:rPr lang="en-US" sz="2400" b="1" dirty="0"/>
              <a:t>The requirements of the GDPR</a:t>
            </a:r>
          </a:p>
          <a:p>
            <a:pPr marL="0" indent="0" algn="ctr">
              <a:buNone/>
            </a:pPr>
            <a:r>
              <a:rPr lang="en-US" sz="2400" b="1" dirty="0"/>
              <a:t>=</a:t>
            </a:r>
          </a:p>
          <a:p>
            <a:pPr marL="0" indent="0" algn="ctr">
              <a:buNone/>
            </a:pPr>
            <a:r>
              <a:rPr lang="en-US" sz="2400" b="1" dirty="0"/>
              <a:t>Compliance with the GDPR </a:t>
            </a:r>
          </a:p>
          <a:p>
            <a:pPr marL="0" indent="0" algn="ctr">
              <a:buNone/>
            </a:pPr>
            <a:br>
              <a:rPr lang="en-US" sz="2400" b="1" dirty="0"/>
            </a:br>
            <a:endParaRPr lang="en-US" sz="2400" b="1" dirty="0"/>
          </a:p>
        </p:txBody>
      </p:sp>
      <p:sp>
        <p:nvSpPr>
          <p:cNvPr id="6" name="Slide Number Placeholder 5"/>
          <p:cNvSpPr>
            <a:spLocks noGrp="1"/>
          </p:cNvSpPr>
          <p:nvPr>
            <p:ph type="sldNum" sz="quarter" idx="12"/>
          </p:nvPr>
        </p:nvSpPr>
        <p:spPr/>
        <p:txBody>
          <a:bodyPr/>
          <a:lstStyle/>
          <a:p>
            <a:r>
              <a:rPr lang="nl-NL"/>
              <a:t> </a:t>
            </a:r>
            <a:fld id="{141DC315-004D-734B-91F7-61E542849DC9}" type="datetimeFigureOut">
              <a:rPr lang="nl-NL" smtClean="0"/>
              <a:pPr/>
              <a:t>15-6-2018</a:t>
            </a:fld>
            <a:r>
              <a:rPr lang="nl-NL"/>
              <a:t> | </a:t>
            </a:r>
            <a:fld id="{2DAB09C5-3251-4B47-B002-D03712DC64C3}" type="slidenum">
              <a:rPr lang="nl-NL" smtClean="0"/>
              <a:pPr/>
              <a:t>3</a:t>
            </a:fld>
            <a:endParaRPr lang="nl-NL" dirty="0"/>
          </a:p>
        </p:txBody>
      </p:sp>
      <p:pic>
        <p:nvPicPr>
          <p:cNvPr id="7" name="Picture 6" descr="LSTS_logo.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5444" y="5858590"/>
            <a:ext cx="1819444" cy="807058"/>
          </a:xfrm>
          <a:prstGeom prst="rect">
            <a:avLst/>
          </a:prstGeom>
        </p:spPr>
      </p:pic>
    </p:spTree>
    <p:extLst>
      <p:ext uri="{BB962C8B-B14F-4D97-AF65-F5344CB8AC3E}">
        <p14:creationId xmlns:p14="http://schemas.microsoft.com/office/powerpoint/2010/main" val="1268202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136631" y="545829"/>
            <a:ext cx="6120000" cy="540000"/>
          </a:xfrm>
        </p:spPr>
        <p:txBody>
          <a:bodyPr/>
          <a:lstStyle/>
          <a:p>
            <a:pPr algn="ctr"/>
            <a:r>
              <a:rPr lang="en-US" dirty="0"/>
              <a:t>Any questions? </a:t>
            </a:r>
          </a:p>
        </p:txBody>
      </p:sp>
      <p:sp>
        <p:nvSpPr>
          <p:cNvPr id="6" name="Slide Number Placeholder 5"/>
          <p:cNvSpPr>
            <a:spLocks noGrp="1"/>
          </p:cNvSpPr>
          <p:nvPr>
            <p:ph type="sldNum" sz="quarter" idx="12"/>
          </p:nvPr>
        </p:nvSpPr>
        <p:spPr/>
        <p:txBody>
          <a:bodyPr/>
          <a:lstStyle/>
          <a:p>
            <a:r>
              <a:rPr lang="nl-NL"/>
              <a:t> </a:t>
            </a:r>
            <a:fld id="{141DC315-004D-734B-91F7-61E542849DC9}" type="datetimeFigureOut">
              <a:rPr lang="nl-NL" smtClean="0"/>
              <a:pPr/>
              <a:t>15-6-2018</a:t>
            </a:fld>
            <a:r>
              <a:rPr lang="nl-NL"/>
              <a:t> | </a:t>
            </a:r>
            <a:fld id="{2DAB09C5-3251-4B47-B002-D03712DC64C3}" type="slidenum">
              <a:rPr lang="nl-NL" smtClean="0"/>
              <a:pPr/>
              <a:t>4</a:t>
            </a:fld>
            <a:endParaRPr lang="nl-NL" dirty="0"/>
          </a:p>
        </p:txBody>
      </p:sp>
      <p:sp>
        <p:nvSpPr>
          <p:cNvPr id="10" name="Content Placeholder 9"/>
          <p:cNvSpPr txBox="1">
            <a:spLocks noGrp="1"/>
          </p:cNvSpPr>
          <p:nvPr>
            <p:ph idx="1"/>
          </p:nvPr>
        </p:nvSpPr>
        <p:spPr>
          <a:xfrm>
            <a:off x="942257" y="2964987"/>
            <a:ext cx="10508748" cy="1512209"/>
          </a:xfrm>
          <a:prstGeom prst="rect">
            <a:avLst/>
          </a:prstGeom>
          <a:noFill/>
        </p:spPr>
        <p:txBody>
          <a:bodyPr wrap="square" rtlCol="0">
            <a:spAutoFit/>
          </a:bodyPr>
          <a:lstStyle/>
          <a:p>
            <a:pPr marL="0" indent="0" algn="ctr">
              <a:buNone/>
            </a:pPr>
            <a:r>
              <a:rPr lang="en-GB" sz="2800" dirty="0"/>
              <a:t>Thank you!</a:t>
            </a:r>
          </a:p>
          <a:p>
            <a:pPr marL="0" indent="0" algn="ctr">
              <a:buNone/>
            </a:pPr>
            <a:endParaRPr lang="en-GB" sz="2800" dirty="0"/>
          </a:p>
          <a:p>
            <a:pPr marL="0" indent="0" algn="ctr">
              <a:buNone/>
            </a:pPr>
            <a:r>
              <a:rPr lang="en-GB" sz="2800" dirty="0" err="1">
                <a:solidFill>
                  <a:srgbClr val="0033A0"/>
                </a:solidFill>
              </a:rPr>
              <a:t>lina.jasmontaite@vub.be</a:t>
            </a:r>
            <a:endParaRPr lang="en-GB" sz="2800" dirty="0">
              <a:solidFill>
                <a:srgbClr val="0033A0"/>
              </a:solidFill>
            </a:endParaRPr>
          </a:p>
        </p:txBody>
      </p:sp>
      <p:pic>
        <p:nvPicPr>
          <p:cNvPr id="5" name="Picture 4" descr="LSTS_logo.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5444" y="5858590"/>
            <a:ext cx="1819444" cy="807058"/>
          </a:xfrm>
          <a:prstGeom prst="rect">
            <a:avLst/>
          </a:prstGeom>
        </p:spPr>
      </p:pic>
    </p:spTree>
    <p:extLst>
      <p:ext uri="{BB962C8B-B14F-4D97-AF65-F5344CB8AC3E}">
        <p14:creationId xmlns:p14="http://schemas.microsoft.com/office/powerpoint/2010/main" val="2096918954"/>
      </p:ext>
    </p:extLst>
  </p:cSld>
  <p:clrMapOvr>
    <a:masterClrMapping/>
  </p:clrMapOvr>
</p:sld>
</file>

<file path=ppt/theme/theme1.xml><?xml version="1.0" encoding="utf-8"?>
<a:theme xmlns:a="http://schemas.openxmlformats.org/drawingml/2006/main" name="VUB-POWERPOIN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3" id="{EC1F8857-530F-8C4E-84BD-92ABFA3BC112}" vid="{3FBBE760-C14E-924E-90D0-1AA777350BDB}"/>
    </a:ext>
  </a:extLst>
</a:theme>
</file>

<file path=ppt/theme/theme2.xml><?xml version="1.0" encoding="utf-8"?>
<a:theme xmlns:a="http://schemas.openxmlformats.org/drawingml/2006/main" name="3_VUB THEME GRIJ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3" id="{EC1F8857-530F-8C4E-84BD-92ABFA3BC112}" vid="{D0F5CD9D-9A24-8A46-B8B7-DEC15B727428}"/>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VUB-POWERPOINT.potx</Template>
  <TotalTime>0</TotalTime>
  <Words>284</Words>
  <Application>Microsoft Office PowerPoint</Application>
  <PresentationFormat>Widescreen</PresentationFormat>
  <Paragraphs>32</Paragraphs>
  <Slides>4</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4</vt:i4>
      </vt:variant>
    </vt:vector>
  </HeadingPairs>
  <TitlesOfParts>
    <vt:vector size="9" baseType="lpstr">
      <vt:lpstr>Arial</vt:lpstr>
      <vt:lpstr>Calibri</vt:lpstr>
      <vt:lpstr>Verdana</vt:lpstr>
      <vt:lpstr>VUB-POWERPOINT</vt:lpstr>
      <vt:lpstr>3_VUB THEME GRIJS</vt:lpstr>
      <vt:lpstr>Data protection by design, Art.25.1 of the GDPR</vt:lpstr>
      <vt:lpstr>Elements of DPbD</vt:lpstr>
      <vt:lpstr>DPbD challenge</vt:lpstr>
      <vt:lpstr>Any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henri</dc:creator>
  <cp:lastModifiedBy>DIGITAL SME Projects</cp:lastModifiedBy>
  <cp:revision>67</cp:revision>
  <dcterms:created xsi:type="dcterms:W3CDTF">2016-06-30T10:01:58Z</dcterms:created>
  <dcterms:modified xsi:type="dcterms:W3CDTF">2018-06-15T14:22:58Z</dcterms:modified>
</cp:coreProperties>
</file>